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handoutMasterIdLst>
    <p:handoutMasterId r:id="rId51"/>
  </p:handoutMasterIdLst>
  <p:sldIdLst>
    <p:sldId id="313" r:id="rId2"/>
    <p:sldId id="314" r:id="rId3"/>
    <p:sldId id="1988" r:id="rId4"/>
    <p:sldId id="1990" r:id="rId5"/>
    <p:sldId id="1867" r:id="rId6"/>
    <p:sldId id="1170" r:id="rId7"/>
    <p:sldId id="259" r:id="rId8"/>
    <p:sldId id="1991" r:id="rId9"/>
    <p:sldId id="1993" r:id="rId10"/>
    <p:sldId id="1994" r:id="rId11"/>
    <p:sldId id="1995" r:id="rId12"/>
    <p:sldId id="1992" r:id="rId13"/>
    <p:sldId id="1997" r:id="rId14"/>
    <p:sldId id="1998" r:id="rId15"/>
    <p:sldId id="1999" r:id="rId16"/>
    <p:sldId id="2000" r:id="rId17"/>
    <p:sldId id="2001" r:id="rId18"/>
    <p:sldId id="2002" r:id="rId19"/>
    <p:sldId id="1996" r:id="rId20"/>
    <p:sldId id="2006" r:id="rId21"/>
    <p:sldId id="2007" r:id="rId22"/>
    <p:sldId id="2008" r:id="rId23"/>
    <p:sldId id="2010" r:id="rId24"/>
    <p:sldId id="2011" r:id="rId25"/>
    <p:sldId id="2012" r:id="rId26"/>
    <p:sldId id="2013" r:id="rId27"/>
    <p:sldId id="2014" r:id="rId28"/>
    <p:sldId id="2003" r:id="rId29"/>
    <p:sldId id="2004" r:id="rId30"/>
    <p:sldId id="2016" r:id="rId31"/>
    <p:sldId id="2017" r:id="rId32"/>
    <p:sldId id="2015" r:id="rId33"/>
    <p:sldId id="2005" r:id="rId34"/>
    <p:sldId id="2018" r:id="rId35"/>
    <p:sldId id="2019" r:id="rId36"/>
    <p:sldId id="2020" r:id="rId37"/>
    <p:sldId id="2021" r:id="rId38"/>
    <p:sldId id="2022" r:id="rId39"/>
    <p:sldId id="2023" r:id="rId40"/>
    <p:sldId id="2024" r:id="rId41"/>
    <p:sldId id="2025" r:id="rId42"/>
    <p:sldId id="2026" r:id="rId43"/>
    <p:sldId id="2027" r:id="rId44"/>
    <p:sldId id="2028" r:id="rId45"/>
    <p:sldId id="2029" r:id="rId46"/>
    <p:sldId id="2030" r:id="rId47"/>
    <p:sldId id="2031" r:id="rId48"/>
    <p:sldId id="203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313"/>
            <p14:sldId id="314"/>
            <p14:sldId id="1988"/>
            <p14:sldId id="1990"/>
            <p14:sldId id="1867"/>
          </p14:sldIdLst>
        </p14:section>
        <p14:section name="1장" id="{C12A002C-81EB-477F-B4DE-8AA4480ED4CB}">
          <p14:sldIdLst>
            <p14:sldId id="1170"/>
            <p14:sldId id="259"/>
            <p14:sldId id="1991"/>
            <p14:sldId id="1993"/>
            <p14:sldId id="1994"/>
            <p14:sldId id="1995"/>
            <p14:sldId id="1992"/>
            <p14:sldId id="1997"/>
            <p14:sldId id="1998"/>
            <p14:sldId id="1999"/>
            <p14:sldId id="2000"/>
            <p14:sldId id="2001"/>
            <p14:sldId id="2002"/>
            <p14:sldId id="1996"/>
            <p14:sldId id="2006"/>
            <p14:sldId id="2007"/>
            <p14:sldId id="2008"/>
            <p14:sldId id="2010"/>
            <p14:sldId id="2011"/>
            <p14:sldId id="2012"/>
            <p14:sldId id="2013"/>
            <p14:sldId id="2014"/>
            <p14:sldId id="2003"/>
            <p14:sldId id="2004"/>
            <p14:sldId id="2016"/>
            <p14:sldId id="2017"/>
            <p14:sldId id="2015"/>
            <p14:sldId id="2005"/>
            <p14:sldId id="2018"/>
            <p14:sldId id="2019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2029"/>
            <p14:sldId id="2030"/>
            <p14:sldId id="2031"/>
            <p14:sldId id="2032"/>
          </p14:sldIdLst>
        </p14:section>
        <p14:section name="2장" id="{DF25218A-3806-4A14-9AB4-F8CF5EF79BDB}">
          <p14:sldIdLst/>
        </p14:section>
        <p14:section name="3장" id="{2BCA0D14-9BD7-472E-AE80-2B0AC01B3878}">
          <p14:sldIdLst/>
        </p14:section>
        <p14:section name="4장" id="{A8D6A6E0-077E-499E-8BC4-9DD8A08B3A55}">
          <p14:sldIdLst/>
        </p14:section>
        <p14:section name="5장" id="{4B5EBAB9-BA12-4F46-8C42-F32842B0CC3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1" autoAdjust="0"/>
    <p:restoredTop sz="98447" autoAdjust="0"/>
  </p:normalViewPr>
  <p:slideViewPr>
    <p:cSldViewPr snapToGrid="0" showGuides="1">
      <p:cViewPr varScale="1">
        <p:scale>
          <a:sx n="43" d="100"/>
          <a:sy n="43" d="100"/>
        </p:scale>
        <p:origin x="72" y="720"/>
      </p:cViewPr>
      <p:guideLst>
        <p:guide orient="horz" pos="2160"/>
        <p:guide pos="3840"/>
        <p:guide pos="3985"/>
        <p:guide orient="horz" pos="2296"/>
        <p:guide orient="horz" pos="2727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45" d="100"/>
          <a:sy n="145" d="100"/>
        </p:scale>
        <p:origin x="-47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2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grpSp>
        <p:nvGrpSpPr>
          <p:cNvPr id="103" name="그룹 102"/>
          <p:cNvGrpSpPr/>
          <p:nvPr userDrawn="1"/>
        </p:nvGrpSpPr>
        <p:grpSpPr>
          <a:xfrm>
            <a:off x="-511111" y="2594454"/>
            <a:ext cx="6101671" cy="4434641"/>
            <a:chOff x="-802887" y="2742699"/>
            <a:chExt cx="6101671" cy="4434641"/>
          </a:xfrm>
        </p:grpSpPr>
        <p:sp>
          <p:nvSpPr>
            <p:cNvPr id="7" name="Freeform 82"/>
            <p:cNvSpPr>
              <a:spLocks/>
            </p:cNvSpPr>
            <p:nvPr userDrawn="1"/>
          </p:nvSpPr>
          <p:spPr bwMode="auto">
            <a:xfrm>
              <a:off x="-802887" y="4586506"/>
              <a:ext cx="6101671" cy="2590834"/>
            </a:xfrm>
            <a:custGeom>
              <a:avLst/>
              <a:gdLst>
                <a:gd name="T0" fmla="*/ 0 w 1356"/>
                <a:gd name="T1" fmla="*/ 544 h 576"/>
                <a:gd name="T2" fmla="*/ 197 w 1356"/>
                <a:gd name="T3" fmla="*/ 0 h 576"/>
                <a:gd name="T4" fmla="*/ 1160 w 1356"/>
                <a:gd name="T5" fmla="*/ 0 h 576"/>
                <a:gd name="T6" fmla="*/ 1356 w 1356"/>
                <a:gd name="T7" fmla="*/ 544 h 576"/>
                <a:gd name="T8" fmla="*/ 787 w 1356"/>
                <a:gd name="T9" fmla="*/ 544 h 576"/>
                <a:gd name="T10" fmla="*/ 580 w 1356"/>
                <a:gd name="T11" fmla="*/ 544 h 576"/>
                <a:gd name="T12" fmla="*/ 0 w 1356"/>
                <a:gd name="T13" fmla="*/ 5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" h="576">
                  <a:moveTo>
                    <a:pt x="0" y="544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160" y="0"/>
                    <a:pt x="1160" y="0"/>
                    <a:pt x="1160" y="0"/>
                  </a:cubicBezTo>
                  <a:cubicBezTo>
                    <a:pt x="1356" y="544"/>
                    <a:pt x="1356" y="544"/>
                    <a:pt x="1356" y="544"/>
                  </a:cubicBezTo>
                  <a:cubicBezTo>
                    <a:pt x="787" y="544"/>
                    <a:pt x="787" y="544"/>
                    <a:pt x="787" y="544"/>
                  </a:cubicBezTo>
                  <a:cubicBezTo>
                    <a:pt x="624" y="576"/>
                    <a:pt x="580" y="544"/>
                    <a:pt x="580" y="544"/>
                  </a:cubicBezTo>
                  <a:lnTo>
                    <a:pt x="0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3"/>
            <p:cNvSpPr>
              <a:spLocks/>
            </p:cNvSpPr>
            <p:nvPr userDrawn="1"/>
          </p:nvSpPr>
          <p:spPr bwMode="auto">
            <a:xfrm>
              <a:off x="-605201" y="6169898"/>
              <a:ext cx="2870256" cy="754631"/>
            </a:xfrm>
            <a:custGeom>
              <a:avLst/>
              <a:gdLst>
                <a:gd name="T0" fmla="*/ 638 w 638"/>
                <a:gd name="T1" fmla="*/ 152 h 168"/>
                <a:gd name="T2" fmla="*/ 264 w 638"/>
                <a:gd name="T3" fmla="*/ 120 h 168"/>
                <a:gd name="T4" fmla="*/ 56 w 638"/>
                <a:gd name="T5" fmla="*/ 134 h 168"/>
                <a:gd name="T6" fmla="*/ 0 w 638"/>
                <a:gd name="T7" fmla="*/ 164 h 168"/>
                <a:gd name="T8" fmla="*/ 258 w 638"/>
                <a:gd name="T9" fmla="*/ 168 h 168"/>
                <a:gd name="T10" fmla="*/ 550 w 638"/>
                <a:gd name="T11" fmla="*/ 168 h 168"/>
                <a:gd name="T12" fmla="*/ 638 w 638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68">
                  <a:moveTo>
                    <a:pt x="638" y="152"/>
                  </a:moveTo>
                  <a:cubicBezTo>
                    <a:pt x="638" y="152"/>
                    <a:pt x="594" y="0"/>
                    <a:pt x="264" y="120"/>
                  </a:cubicBezTo>
                  <a:cubicBezTo>
                    <a:pt x="264" y="120"/>
                    <a:pt x="97" y="136"/>
                    <a:pt x="56" y="13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492" y="116"/>
                    <a:pt x="550" y="168"/>
                  </a:cubicBezTo>
                  <a:cubicBezTo>
                    <a:pt x="550" y="168"/>
                    <a:pt x="614" y="152"/>
                    <a:pt x="638" y="152"/>
                  </a:cubicBezTo>
                  <a:close/>
                </a:path>
              </a:pathLst>
            </a:custGeom>
            <a:solidFill>
              <a:srgbClr val="D5C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4"/>
            <p:cNvSpPr>
              <a:spLocks/>
            </p:cNvSpPr>
            <p:nvPr userDrawn="1"/>
          </p:nvSpPr>
          <p:spPr bwMode="auto">
            <a:xfrm>
              <a:off x="2255552" y="6187006"/>
              <a:ext cx="2889264" cy="737523"/>
            </a:xfrm>
            <a:custGeom>
              <a:avLst/>
              <a:gdLst>
                <a:gd name="T0" fmla="*/ 0 w 642"/>
                <a:gd name="T1" fmla="*/ 148 h 164"/>
                <a:gd name="T2" fmla="*/ 374 w 642"/>
                <a:gd name="T3" fmla="*/ 120 h 164"/>
                <a:gd name="T4" fmla="*/ 590 w 642"/>
                <a:gd name="T5" fmla="*/ 134 h 164"/>
                <a:gd name="T6" fmla="*/ 642 w 642"/>
                <a:gd name="T7" fmla="*/ 164 h 164"/>
                <a:gd name="T8" fmla="*/ 380 w 642"/>
                <a:gd name="T9" fmla="*/ 164 h 164"/>
                <a:gd name="T10" fmla="*/ 88 w 642"/>
                <a:gd name="T11" fmla="*/ 164 h 164"/>
                <a:gd name="T12" fmla="*/ 0 w 642"/>
                <a:gd name="T13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64">
                  <a:moveTo>
                    <a:pt x="0" y="148"/>
                  </a:moveTo>
                  <a:cubicBezTo>
                    <a:pt x="0" y="148"/>
                    <a:pt x="44" y="0"/>
                    <a:pt x="374" y="120"/>
                  </a:cubicBezTo>
                  <a:cubicBezTo>
                    <a:pt x="374" y="120"/>
                    <a:pt x="542" y="144"/>
                    <a:pt x="590" y="134"/>
                  </a:cubicBezTo>
                  <a:cubicBezTo>
                    <a:pt x="642" y="164"/>
                    <a:pt x="642" y="164"/>
                    <a:pt x="642" y="164"/>
                  </a:cubicBezTo>
                  <a:cubicBezTo>
                    <a:pt x="380" y="164"/>
                    <a:pt x="380" y="164"/>
                    <a:pt x="380" y="164"/>
                  </a:cubicBezTo>
                  <a:cubicBezTo>
                    <a:pt x="380" y="164"/>
                    <a:pt x="146" y="112"/>
                    <a:pt x="88" y="164"/>
                  </a:cubicBezTo>
                  <a:cubicBezTo>
                    <a:pt x="88" y="164"/>
                    <a:pt x="24" y="148"/>
                    <a:pt x="0" y="148"/>
                  </a:cubicBezTo>
                  <a:close/>
                </a:path>
              </a:pathLst>
            </a:custGeom>
            <a:solidFill>
              <a:srgbClr val="D3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5"/>
            <p:cNvSpPr>
              <a:spLocks/>
            </p:cNvSpPr>
            <p:nvPr userDrawn="1"/>
          </p:nvSpPr>
          <p:spPr bwMode="auto">
            <a:xfrm>
              <a:off x="4203905" y="4569398"/>
              <a:ext cx="940912" cy="2360833"/>
            </a:xfrm>
            <a:custGeom>
              <a:avLst/>
              <a:gdLst>
                <a:gd name="T0" fmla="*/ 0 w 209"/>
                <a:gd name="T1" fmla="*/ 0 h 525"/>
                <a:gd name="T2" fmla="*/ 159 w 209"/>
                <a:gd name="T3" fmla="*/ 495 h 525"/>
                <a:gd name="T4" fmla="*/ 209 w 209"/>
                <a:gd name="T5" fmla="*/ 525 h 525"/>
                <a:gd name="T6" fmla="*/ 40 w 209"/>
                <a:gd name="T7" fmla="*/ 21 h 525"/>
                <a:gd name="T8" fmla="*/ 0 w 20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525">
                  <a:moveTo>
                    <a:pt x="0" y="0"/>
                  </a:moveTo>
                  <a:cubicBezTo>
                    <a:pt x="159" y="495"/>
                    <a:pt x="159" y="495"/>
                    <a:pt x="159" y="495"/>
                  </a:cubicBezTo>
                  <a:cubicBezTo>
                    <a:pt x="209" y="525"/>
                    <a:pt x="209" y="525"/>
                    <a:pt x="209" y="5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17" y="11"/>
                    <a:pt x="0" y="0"/>
                  </a:cubicBezTo>
                  <a:close/>
                </a:path>
              </a:pathLst>
            </a:custGeom>
            <a:solidFill>
              <a:srgbClr val="EB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6"/>
            <p:cNvSpPr>
              <a:spLocks/>
            </p:cNvSpPr>
            <p:nvPr userDrawn="1"/>
          </p:nvSpPr>
          <p:spPr bwMode="auto">
            <a:xfrm>
              <a:off x="-610902" y="4556093"/>
              <a:ext cx="910499" cy="2351329"/>
            </a:xfrm>
            <a:custGeom>
              <a:avLst/>
              <a:gdLst>
                <a:gd name="T0" fmla="*/ 479 w 479"/>
                <a:gd name="T1" fmla="*/ 0 h 1237"/>
                <a:gd name="T2" fmla="*/ 398 w 479"/>
                <a:gd name="T3" fmla="*/ 47 h 1237"/>
                <a:gd name="T4" fmla="*/ 0 w 479"/>
                <a:gd name="T5" fmla="*/ 1237 h 1237"/>
                <a:gd name="T6" fmla="*/ 135 w 479"/>
                <a:gd name="T7" fmla="*/ 1166 h 1237"/>
                <a:gd name="T8" fmla="*/ 479 w 479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237">
                  <a:moveTo>
                    <a:pt x="479" y="0"/>
                  </a:moveTo>
                  <a:lnTo>
                    <a:pt x="398" y="47"/>
                  </a:lnTo>
                  <a:lnTo>
                    <a:pt x="0" y="1237"/>
                  </a:lnTo>
                  <a:lnTo>
                    <a:pt x="135" y="116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EBE2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7"/>
            <p:cNvSpPr>
              <a:spLocks/>
            </p:cNvSpPr>
            <p:nvPr userDrawn="1"/>
          </p:nvSpPr>
          <p:spPr bwMode="auto">
            <a:xfrm>
              <a:off x="-354291" y="4299480"/>
              <a:ext cx="2615544" cy="2558519"/>
            </a:xfrm>
            <a:custGeom>
              <a:avLst/>
              <a:gdLst>
                <a:gd name="T0" fmla="*/ 581 w 581"/>
                <a:gd name="T1" fmla="*/ 569 h 569"/>
                <a:gd name="T2" fmla="*/ 577 w 581"/>
                <a:gd name="T3" fmla="*/ 76 h 569"/>
                <a:gd name="T4" fmla="*/ 355 w 581"/>
                <a:gd name="T5" fmla="*/ 25 h 569"/>
                <a:gd name="T6" fmla="*/ 144 w 581"/>
                <a:gd name="T7" fmla="*/ 56 h 569"/>
                <a:gd name="T8" fmla="*/ 0 w 581"/>
                <a:gd name="T9" fmla="*/ 550 h 569"/>
                <a:gd name="T10" fmla="*/ 255 w 581"/>
                <a:gd name="T11" fmla="*/ 526 h 569"/>
                <a:gd name="T12" fmla="*/ 581 w 581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569">
                  <a:moveTo>
                    <a:pt x="581" y="569"/>
                  </a:moveTo>
                  <a:cubicBezTo>
                    <a:pt x="577" y="76"/>
                    <a:pt x="577" y="76"/>
                    <a:pt x="577" y="76"/>
                  </a:cubicBezTo>
                  <a:cubicBezTo>
                    <a:pt x="577" y="76"/>
                    <a:pt x="456" y="0"/>
                    <a:pt x="355" y="25"/>
                  </a:cubicBezTo>
                  <a:cubicBezTo>
                    <a:pt x="253" y="50"/>
                    <a:pt x="202" y="58"/>
                    <a:pt x="144" y="56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0"/>
                    <a:pt x="155" y="556"/>
                    <a:pt x="255" y="526"/>
                  </a:cubicBezTo>
                  <a:cubicBezTo>
                    <a:pt x="380" y="489"/>
                    <a:pt x="515" y="465"/>
                    <a:pt x="581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8"/>
            <p:cNvSpPr>
              <a:spLocks/>
            </p:cNvSpPr>
            <p:nvPr userDrawn="1"/>
          </p:nvSpPr>
          <p:spPr bwMode="auto">
            <a:xfrm>
              <a:off x="2238444" y="4411003"/>
              <a:ext cx="2685912" cy="2446997"/>
            </a:xfrm>
            <a:custGeom>
              <a:avLst/>
              <a:gdLst>
                <a:gd name="T0" fmla="*/ 4 w 598"/>
                <a:gd name="T1" fmla="*/ 569 h 569"/>
                <a:gd name="T2" fmla="*/ 0 w 598"/>
                <a:gd name="T3" fmla="*/ 76 h 569"/>
                <a:gd name="T4" fmla="*/ 224 w 598"/>
                <a:gd name="T5" fmla="*/ 25 h 569"/>
                <a:gd name="T6" fmla="*/ 436 w 598"/>
                <a:gd name="T7" fmla="*/ 56 h 569"/>
                <a:gd name="T8" fmla="*/ 598 w 598"/>
                <a:gd name="T9" fmla="*/ 554 h 569"/>
                <a:gd name="T10" fmla="*/ 324 w 598"/>
                <a:gd name="T11" fmla="*/ 526 h 569"/>
                <a:gd name="T12" fmla="*/ 4 w 598"/>
                <a:gd name="T13" fmla="*/ 569 h 569"/>
                <a:gd name="connsiteX0" fmla="*/ 67 w 9986"/>
                <a:gd name="connsiteY0" fmla="*/ 9650 h 9650"/>
                <a:gd name="connsiteX1" fmla="*/ 0 w 9986"/>
                <a:gd name="connsiteY1" fmla="*/ 986 h 9650"/>
                <a:gd name="connsiteX2" fmla="*/ 3746 w 9986"/>
                <a:gd name="connsiteY2" fmla="*/ 89 h 9650"/>
                <a:gd name="connsiteX3" fmla="*/ 7291 w 9986"/>
                <a:gd name="connsiteY3" fmla="*/ 634 h 9650"/>
                <a:gd name="connsiteX4" fmla="*/ 9986 w 9986"/>
                <a:gd name="connsiteY4" fmla="*/ 9416 h 9650"/>
                <a:gd name="connsiteX5" fmla="*/ 5418 w 9986"/>
                <a:gd name="connsiteY5" fmla="*/ 8894 h 9650"/>
                <a:gd name="connsiteX6" fmla="*/ 67 w 9986"/>
                <a:gd name="connsiteY6" fmla="*/ 9650 h 9650"/>
                <a:gd name="connsiteX0" fmla="*/ 67 w 10000"/>
                <a:gd name="connsiteY0" fmla="*/ 9911 h 9911"/>
                <a:gd name="connsiteX1" fmla="*/ 0 w 10000"/>
                <a:gd name="connsiteY1" fmla="*/ 933 h 9911"/>
                <a:gd name="connsiteX2" fmla="*/ 3751 w 10000"/>
                <a:gd name="connsiteY2" fmla="*/ 3 h 9911"/>
                <a:gd name="connsiteX3" fmla="*/ 7315 w 10000"/>
                <a:gd name="connsiteY3" fmla="*/ 630 h 9911"/>
                <a:gd name="connsiteX4" fmla="*/ 10000 w 10000"/>
                <a:gd name="connsiteY4" fmla="*/ 9669 h 9911"/>
                <a:gd name="connsiteX5" fmla="*/ 5426 w 10000"/>
                <a:gd name="connsiteY5" fmla="*/ 9128 h 9911"/>
                <a:gd name="connsiteX6" fmla="*/ 67 w 10000"/>
                <a:gd name="connsiteY6" fmla="*/ 9911 h 9911"/>
                <a:gd name="connsiteX0" fmla="*/ 67 w 10000"/>
                <a:gd name="connsiteY0" fmla="*/ 10000 h 10000"/>
                <a:gd name="connsiteX1" fmla="*/ 0 w 10000"/>
                <a:gd name="connsiteY1" fmla="*/ 941 h 10000"/>
                <a:gd name="connsiteX2" fmla="*/ 3751 w 10000"/>
                <a:gd name="connsiteY2" fmla="*/ 3 h 10000"/>
                <a:gd name="connsiteX3" fmla="*/ 7315 w 10000"/>
                <a:gd name="connsiteY3" fmla="*/ 636 h 10000"/>
                <a:gd name="connsiteX4" fmla="*/ 10000 w 10000"/>
                <a:gd name="connsiteY4" fmla="*/ 9756 h 10000"/>
                <a:gd name="connsiteX5" fmla="*/ 5426 w 10000"/>
                <a:gd name="connsiteY5" fmla="*/ 9210 h 10000"/>
                <a:gd name="connsiteX6" fmla="*/ 67 w 10000"/>
                <a:gd name="connsiteY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67" y="10000"/>
                  </a:moveTo>
                  <a:cubicBezTo>
                    <a:pt x="45" y="6980"/>
                    <a:pt x="22" y="3961"/>
                    <a:pt x="0" y="941"/>
                  </a:cubicBezTo>
                  <a:cubicBezTo>
                    <a:pt x="0" y="941"/>
                    <a:pt x="2532" y="53"/>
                    <a:pt x="3751" y="3"/>
                  </a:cubicBezTo>
                  <a:cubicBezTo>
                    <a:pt x="4970" y="-47"/>
                    <a:pt x="5764" y="812"/>
                    <a:pt x="7315" y="636"/>
                  </a:cubicBezTo>
                  <a:cubicBezTo>
                    <a:pt x="10028" y="9786"/>
                    <a:pt x="10000" y="9756"/>
                    <a:pt x="10000" y="9756"/>
                  </a:cubicBezTo>
                  <a:cubicBezTo>
                    <a:pt x="10000" y="9756"/>
                    <a:pt x="7401" y="9890"/>
                    <a:pt x="5426" y="9210"/>
                  </a:cubicBezTo>
                  <a:cubicBezTo>
                    <a:pt x="3333" y="8511"/>
                    <a:pt x="1189" y="8089"/>
                    <a:pt x="67" y="1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9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0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1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2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93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4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Freeform 95"/>
          <p:cNvSpPr>
            <a:spLocks/>
          </p:cNvSpPr>
          <p:nvPr userDrawn="1"/>
        </p:nvSpPr>
        <p:spPr bwMode="auto">
          <a:xfrm>
            <a:off x="1039553" y="1269528"/>
            <a:ext cx="1490667" cy="1190659"/>
          </a:xfrm>
          <a:custGeom>
            <a:avLst/>
            <a:gdLst>
              <a:gd name="T0" fmla="*/ 0 w 403"/>
              <a:gd name="T1" fmla="*/ 5 h 322"/>
              <a:gd name="T2" fmla="*/ 128 w 403"/>
              <a:gd name="T3" fmla="*/ 248 h 322"/>
              <a:gd name="T4" fmla="*/ 403 w 403"/>
              <a:gd name="T5" fmla="*/ 322 h 322"/>
              <a:gd name="T6" fmla="*/ 267 w 403"/>
              <a:gd name="T7" fmla="*/ 66 h 322"/>
              <a:gd name="T8" fmla="*/ 0 w 403"/>
              <a:gd name="T9" fmla="*/ 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322">
                <a:moveTo>
                  <a:pt x="0" y="5"/>
                </a:moveTo>
                <a:cubicBezTo>
                  <a:pt x="128" y="248"/>
                  <a:pt x="128" y="248"/>
                  <a:pt x="128" y="248"/>
                </a:cubicBezTo>
                <a:cubicBezTo>
                  <a:pt x="128" y="248"/>
                  <a:pt x="286" y="242"/>
                  <a:pt x="403" y="322"/>
                </a:cubicBezTo>
                <a:cubicBezTo>
                  <a:pt x="267" y="66"/>
                  <a:pt x="267" y="66"/>
                  <a:pt x="267" y="66"/>
                </a:cubicBezTo>
                <a:cubicBezTo>
                  <a:pt x="267" y="66"/>
                  <a:pt x="131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8"/>
          <p:cNvSpPr>
            <a:spLocks/>
          </p:cNvSpPr>
          <p:nvPr userDrawn="1"/>
        </p:nvSpPr>
        <p:spPr bwMode="auto">
          <a:xfrm>
            <a:off x="2556831" y="804820"/>
            <a:ext cx="549341" cy="845871"/>
          </a:xfrm>
          <a:custGeom>
            <a:avLst/>
            <a:gdLst>
              <a:gd name="T0" fmla="*/ 0 w 122"/>
              <a:gd name="T1" fmla="*/ 5 h 188"/>
              <a:gd name="T2" fmla="*/ 14 w 122"/>
              <a:gd name="T3" fmla="*/ 146 h 188"/>
              <a:gd name="T4" fmla="*/ 122 w 122"/>
              <a:gd name="T5" fmla="*/ 188 h 188"/>
              <a:gd name="T6" fmla="*/ 113 w 122"/>
              <a:gd name="T7" fmla="*/ 45 h 188"/>
              <a:gd name="T8" fmla="*/ 0 w 122"/>
              <a:gd name="T9" fmla="*/ 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88">
                <a:moveTo>
                  <a:pt x="0" y="5"/>
                </a:move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11" y="163"/>
                  <a:pt x="122" y="188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57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9"/>
          <p:cNvSpPr>
            <a:spLocks/>
          </p:cNvSpPr>
          <p:nvPr userDrawn="1"/>
        </p:nvSpPr>
        <p:spPr bwMode="auto">
          <a:xfrm>
            <a:off x="3727394" y="204731"/>
            <a:ext cx="547880" cy="730506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0" name="그룹 99"/>
          <p:cNvGrpSpPr/>
          <p:nvPr userDrawn="1"/>
        </p:nvGrpSpPr>
        <p:grpSpPr>
          <a:xfrm>
            <a:off x="10711664" y="236063"/>
            <a:ext cx="1238111" cy="203197"/>
            <a:chOff x="7910513" y="5729288"/>
            <a:chExt cx="3530600" cy="579437"/>
          </a:xfrm>
        </p:grpSpPr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9920288" y="6153150"/>
              <a:ext cx="79375" cy="117475"/>
            </a:xfrm>
            <a:custGeom>
              <a:avLst/>
              <a:gdLst>
                <a:gd name="T0" fmla="*/ 0 w 50"/>
                <a:gd name="T1" fmla="*/ 74 h 74"/>
                <a:gd name="T2" fmla="*/ 0 w 50"/>
                <a:gd name="T3" fmla="*/ 0 h 74"/>
                <a:gd name="T4" fmla="*/ 9 w 50"/>
                <a:gd name="T5" fmla="*/ 0 h 74"/>
                <a:gd name="T6" fmla="*/ 9 w 50"/>
                <a:gd name="T7" fmla="*/ 29 h 74"/>
                <a:gd name="T8" fmla="*/ 38 w 50"/>
                <a:gd name="T9" fmla="*/ 29 h 74"/>
                <a:gd name="T10" fmla="*/ 38 w 50"/>
                <a:gd name="T11" fmla="*/ 0 h 74"/>
                <a:gd name="T12" fmla="*/ 50 w 50"/>
                <a:gd name="T13" fmla="*/ 0 h 74"/>
                <a:gd name="T14" fmla="*/ 50 w 50"/>
                <a:gd name="T15" fmla="*/ 74 h 74"/>
                <a:gd name="T16" fmla="*/ 38 w 50"/>
                <a:gd name="T17" fmla="*/ 74 h 74"/>
                <a:gd name="T18" fmla="*/ 38 w 50"/>
                <a:gd name="T19" fmla="*/ 41 h 74"/>
                <a:gd name="T20" fmla="*/ 9 w 50"/>
                <a:gd name="T21" fmla="*/ 41 h 74"/>
                <a:gd name="T22" fmla="*/ 9 w 50"/>
                <a:gd name="T23" fmla="*/ 74 h 74"/>
                <a:gd name="T24" fmla="*/ 0 w 50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0" y="74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29"/>
                  </a:lnTo>
                  <a:lnTo>
                    <a:pt x="38" y="29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38" y="41"/>
                  </a:lnTo>
                  <a:lnTo>
                    <a:pt x="9" y="41"/>
                  </a:lnTo>
                  <a:lnTo>
                    <a:pt x="9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 noEditPoints="1"/>
            </p:cNvSpPr>
            <p:nvPr userDrawn="1"/>
          </p:nvSpPr>
          <p:spPr bwMode="auto">
            <a:xfrm>
              <a:off x="10018713" y="6180138"/>
              <a:ext cx="88900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8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3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2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1" y="20"/>
                    <a:pt x="13" y="20"/>
                  </a:cubicBezTo>
                  <a:cubicBezTo>
                    <a:pt x="15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 userDrawn="1"/>
          </p:nvSpPr>
          <p:spPr bwMode="auto">
            <a:xfrm>
              <a:off x="10134600" y="6180138"/>
              <a:ext cx="71437" cy="90487"/>
            </a:xfrm>
            <a:custGeom>
              <a:avLst/>
              <a:gdLst>
                <a:gd name="T0" fmla="*/ 0 w 19"/>
                <a:gd name="T1" fmla="*/ 24 h 24"/>
                <a:gd name="T2" fmla="*/ 0 w 19"/>
                <a:gd name="T3" fmla="*/ 0 h 24"/>
                <a:gd name="T4" fmla="*/ 4 w 19"/>
                <a:gd name="T5" fmla="*/ 0 h 24"/>
                <a:gd name="T6" fmla="*/ 4 w 19"/>
                <a:gd name="T7" fmla="*/ 2 h 24"/>
                <a:gd name="T8" fmla="*/ 7 w 19"/>
                <a:gd name="T9" fmla="*/ 0 h 24"/>
                <a:gd name="T10" fmla="*/ 10 w 19"/>
                <a:gd name="T11" fmla="*/ 0 h 24"/>
                <a:gd name="T12" fmla="*/ 17 w 19"/>
                <a:gd name="T13" fmla="*/ 3 h 24"/>
                <a:gd name="T14" fmla="*/ 19 w 19"/>
                <a:gd name="T15" fmla="*/ 11 h 24"/>
                <a:gd name="T16" fmla="*/ 19 w 19"/>
                <a:gd name="T17" fmla="*/ 24 h 24"/>
                <a:gd name="T18" fmla="*/ 15 w 19"/>
                <a:gd name="T19" fmla="*/ 24 h 24"/>
                <a:gd name="T20" fmla="*/ 15 w 19"/>
                <a:gd name="T21" fmla="*/ 12 h 24"/>
                <a:gd name="T22" fmla="*/ 14 w 19"/>
                <a:gd name="T23" fmla="*/ 6 h 24"/>
                <a:gd name="T24" fmla="*/ 10 w 19"/>
                <a:gd name="T25" fmla="*/ 4 h 24"/>
                <a:gd name="T26" fmla="*/ 5 w 19"/>
                <a:gd name="T27" fmla="*/ 7 h 24"/>
                <a:gd name="T28" fmla="*/ 4 w 19"/>
                <a:gd name="T29" fmla="*/ 13 h 24"/>
                <a:gd name="T30" fmla="*/ 4 w 19"/>
                <a:gd name="T31" fmla="*/ 24 h 24"/>
                <a:gd name="T32" fmla="*/ 0 w 19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4"/>
                    <a:pt x="19" y="7"/>
                    <a:pt x="19" y="1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6" y="5"/>
                    <a:pt x="5" y="7"/>
                  </a:cubicBezTo>
                  <a:cubicBezTo>
                    <a:pt x="5" y="8"/>
                    <a:pt x="4" y="10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 noEditPoints="1"/>
            </p:cNvSpPr>
            <p:nvPr userDrawn="1"/>
          </p:nvSpPr>
          <p:spPr bwMode="auto">
            <a:xfrm>
              <a:off x="10225088" y="6153150"/>
              <a:ext cx="90487" cy="120650"/>
            </a:xfrm>
            <a:custGeom>
              <a:avLst/>
              <a:gdLst>
                <a:gd name="T0" fmla="*/ 9 w 24"/>
                <a:gd name="T1" fmla="*/ 31 h 32"/>
                <a:gd name="T2" fmla="*/ 5 w 24"/>
                <a:gd name="T3" fmla="*/ 29 h 32"/>
                <a:gd name="T4" fmla="*/ 5 w 24"/>
                <a:gd name="T5" fmla="*/ 31 h 32"/>
                <a:gd name="T6" fmla="*/ 0 w 24"/>
                <a:gd name="T7" fmla="*/ 31 h 32"/>
                <a:gd name="T8" fmla="*/ 0 w 24"/>
                <a:gd name="T9" fmla="*/ 0 h 32"/>
                <a:gd name="T10" fmla="*/ 5 w 24"/>
                <a:gd name="T11" fmla="*/ 0 h 32"/>
                <a:gd name="T12" fmla="*/ 5 w 24"/>
                <a:gd name="T13" fmla="*/ 10 h 32"/>
                <a:gd name="T14" fmla="*/ 9 w 24"/>
                <a:gd name="T15" fmla="*/ 7 h 32"/>
                <a:gd name="T16" fmla="*/ 13 w 24"/>
                <a:gd name="T17" fmla="*/ 7 h 32"/>
                <a:gd name="T18" fmla="*/ 17 w 24"/>
                <a:gd name="T19" fmla="*/ 7 h 32"/>
                <a:gd name="T20" fmla="*/ 21 w 24"/>
                <a:gd name="T21" fmla="*/ 10 h 32"/>
                <a:gd name="T22" fmla="*/ 23 w 24"/>
                <a:gd name="T23" fmla="*/ 14 h 32"/>
                <a:gd name="T24" fmla="*/ 24 w 24"/>
                <a:gd name="T25" fmla="*/ 19 h 32"/>
                <a:gd name="T26" fmla="*/ 21 w 24"/>
                <a:gd name="T27" fmla="*/ 28 h 32"/>
                <a:gd name="T28" fmla="*/ 12 w 24"/>
                <a:gd name="T29" fmla="*/ 32 h 32"/>
                <a:gd name="T30" fmla="*/ 9 w 24"/>
                <a:gd name="T31" fmla="*/ 31 h 32"/>
                <a:gd name="T32" fmla="*/ 7 w 24"/>
                <a:gd name="T33" fmla="*/ 25 h 32"/>
                <a:gd name="T34" fmla="*/ 12 w 24"/>
                <a:gd name="T35" fmla="*/ 27 h 32"/>
                <a:gd name="T36" fmla="*/ 17 w 24"/>
                <a:gd name="T37" fmla="*/ 25 h 32"/>
                <a:gd name="T38" fmla="*/ 20 w 24"/>
                <a:gd name="T39" fmla="*/ 19 h 32"/>
                <a:gd name="T40" fmla="*/ 17 w 24"/>
                <a:gd name="T41" fmla="*/ 13 h 32"/>
                <a:gd name="T42" fmla="*/ 12 w 24"/>
                <a:gd name="T43" fmla="*/ 11 h 32"/>
                <a:gd name="T44" fmla="*/ 7 w 24"/>
                <a:gd name="T45" fmla="*/ 14 h 32"/>
                <a:gd name="T46" fmla="*/ 5 w 24"/>
                <a:gd name="T47" fmla="*/ 19 h 32"/>
                <a:gd name="T48" fmla="*/ 7 w 24"/>
                <a:gd name="T4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9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8" y="8"/>
                    <a:pt x="9" y="7"/>
                  </a:cubicBezTo>
                  <a:cubicBezTo>
                    <a:pt x="10" y="7"/>
                    <a:pt x="11" y="7"/>
                    <a:pt x="13" y="7"/>
                  </a:cubicBezTo>
                  <a:cubicBezTo>
                    <a:pt x="14" y="7"/>
                    <a:pt x="16" y="7"/>
                    <a:pt x="17" y="7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2" y="11"/>
                    <a:pt x="23" y="13"/>
                    <a:pt x="23" y="14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23"/>
                    <a:pt x="23" y="26"/>
                    <a:pt x="21" y="28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11" y="32"/>
                    <a:pt x="10" y="32"/>
                    <a:pt x="9" y="31"/>
                  </a:cubicBezTo>
                  <a:close/>
                  <a:moveTo>
                    <a:pt x="7" y="25"/>
                  </a:move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3"/>
                  </a:cubicBez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4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2"/>
                    <a:pt x="6" y="23"/>
                    <a:pt x="7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 noEditPoints="1"/>
            </p:cNvSpPr>
            <p:nvPr userDrawn="1"/>
          </p:nvSpPr>
          <p:spPr bwMode="auto">
            <a:xfrm>
              <a:off x="10337800" y="6153150"/>
              <a:ext cx="15875" cy="117475"/>
            </a:xfrm>
            <a:custGeom>
              <a:avLst/>
              <a:gdLst>
                <a:gd name="T0" fmla="*/ 0 w 10"/>
                <a:gd name="T1" fmla="*/ 17 h 74"/>
                <a:gd name="T2" fmla="*/ 10 w 10"/>
                <a:gd name="T3" fmla="*/ 17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17 h 74"/>
                <a:gd name="T10" fmla="*/ 0 w 10"/>
                <a:gd name="T11" fmla="*/ 10 h 74"/>
                <a:gd name="T12" fmla="*/ 0 w 10"/>
                <a:gd name="T13" fmla="*/ 0 h 74"/>
                <a:gd name="T14" fmla="*/ 10 w 10"/>
                <a:gd name="T15" fmla="*/ 0 h 74"/>
                <a:gd name="T16" fmla="*/ 10 w 10"/>
                <a:gd name="T17" fmla="*/ 10 h 74"/>
                <a:gd name="T18" fmla="*/ 0 w 10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74">
                  <a:moveTo>
                    <a:pt x="0" y="17"/>
                  </a:moveTo>
                  <a:lnTo>
                    <a:pt x="10" y="17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 userDrawn="1"/>
          </p:nvSpPr>
          <p:spPr bwMode="auto">
            <a:xfrm>
              <a:off x="10379075" y="6153150"/>
              <a:ext cx="38100" cy="117475"/>
            </a:xfrm>
            <a:custGeom>
              <a:avLst/>
              <a:gdLst>
                <a:gd name="T0" fmla="*/ 7 w 24"/>
                <a:gd name="T1" fmla="*/ 29 h 74"/>
                <a:gd name="T2" fmla="*/ 0 w 24"/>
                <a:gd name="T3" fmla="*/ 29 h 74"/>
                <a:gd name="T4" fmla="*/ 0 w 24"/>
                <a:gd name="T5" fmla="*/ 17 h 74"/>
                <a:gd name="T6" fmla="*/ 7 w 24"/>
                <a:gd name="T7" fmla="*/ 17 h 74"/>
                <a:gd name="T8" fmla="*/ 7 w 24"/>
                <a:gd name="T9" fmla="*/ 0 h 74"/>
                <a:gd name="T10" fmla="*/ 17 w 24"/>
                <a:gd name="T11" fmla="*/ 0 h 74"/>
                <a:gd name="T12" fmla="*/ 17 w 24"/>
                <a:gd name="T13" fmla="*/ 17 h 74"/>
                <a:gd name="T14" fmla="*/ 24 w 24"/>
                <a:gd name="T15" fmla="*/ 17 h 74"/>
                <a:gd name="T16" fmla="*/ 24 w 24"/>
                <a:gd name="T17" fmla="*/ 29 h 74"/>
                <a:gd name="T18" fmla="*/ 17 w 24"/>
                <a:gd name="T19" fmla="*/ 29 h 74"/>
                <a:gd name="T20" fmla="*/ 17 w 24"/>
                <a:gd name="T21" fmla="*/ 74 h 74"/>
                <a:gd name="T22" fmla="*/ 7 w 24"/>
                <a:gd name="T23" fmla="*/ 74 h 74"/>
                <a:gd name="T24" fmla="*/ 7 w 24"/>
                <a:gd name="T25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74">
                  <a:moveTo>
                    <a:pt x="7" y="29"/>
                  </a:moveTo>
                  <a:lnTo>
                    <a:pt x="0" y="29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24" y="17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74"/>
                  </a:lnTo>
                  <a:lnTo>
                    <a:pt x="7" y="74"/>
                  </a:lnTo>
                  <a:lnTo>
                    <a:pt x="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 userDrawn="1"/>
          </p:nvSpPr>
          <p:spPr bwMode="auto">
            <a:xfrm>
              <a:off x="10502900" y="6153150"/>
              <a:ext cx="117475" cy="117475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0 h 74"/>
                <a:gd name="T4" fmla="*/ 17 w 74"/>
                <a:gd name="T5" fmla="*/ 0 h 74"/>
                <a:gd name="T6" fmla="*/ 38 w 74"/>
                <a:gd name="T7" fmla="*/ 55 h 74"/>
                <a:gd name="T8" fmla="*/ 57 w 74"/>
                <a:gd name="T9" fmla="*/ 0 h 74"/>
                <a:gd name="T10" fmla="*/ 74 w 74"/>
                <a:gd name="T11" fmla="*/ 0 h 74"/>
                <a:gd name="T12" fmla="*/ 74 w 74"/>
                <a:gd name="T13" fmla="*/ 74 h 74"/>
                <a:gd name="T14" fmla="*/ 62 w 74"/>
                <a:gd name="T15" fmla="*/ 74 h 74"/>
                <a:gd name="T16" fmla="*/ 62 w 74"/>
                <a:gd name="T17" fmla="*/ 15 h 74"/>
                <a:gd name="T18" fmla="*/ 41 w 74"/>
                <a:gd name="T19" fmla="*/ 74 h 74"/>
                <a:gd name="T20" fmla="*/ 34 w 74"/>
                <a:gd name="T21" fmla="*/ 74 h 74"/>
                <a:gd name="T22" fmla="*/ 12 w 74"/>
                <a:gd name="T23" fmla="*/ 15 h 74"/>
                <a:gd name="T24" fmla="*/ 12 w 74"/>
                <a:gd name="T25" fmla="*/ 74 h 74"/>
                <a:gd name="T26" fmla="*/ 0 w 7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8" y="5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74"/>
                  </a:lnTo>
                  <a:lnTo>
                    <a:pt x="62" y="74"/>
                  </a:lnTo>
                  <a:lnTo>
                    <a:pt x="62" y="15"/>
                  </a:lnTo>
                  <a:lnTo>
                    <a:pt x="41" y="74"/>
                  </a:lnTo>
                  <a:lnTo>
                    <a:pt x="34" y="74"/>
                  </a:lnTo>
                  <a:lnTo>
                    <a:pt x="12" y="15"/>
                  </a:lnTo>
                  <a:lnTo>
                    <a:pt x="12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 noEditPoints="1"/>
            </p:cNvSpPr>
            <p:nvPr userDrawn="1"/>
          </p:nvSpPr>
          <p:spPr bwMode="auto">
            <a:xfrm>
              <a:off x="10639425" y="6176963"/>
              <a:ext cx="90487" cy="96837"/>
            </a:xfrm>
            <a:custGeom>
              <a:avLst/>
              <a:gdLst>
                <a:gd name="T0" fmla="*/ 5 w 24"/>
                <a:gd name="T1" fmla="*/ 15 h 26"/>
                <a:gd name="T2" fmla="*/ 8 w 24"/>
                <a:gd name="T3" fmla="*/ 20 h 26"/>
                <a:gd name="T4" fmla="*/ 12 w 24"/>
                <a:gd name="T5" fmla="*/ 21 h 26"/>
                <a:gd name="T6" fmla="*/ 16 w 24"/>
                <a:gd name="T7" fmla="*/ 20 h 26"/>
                <a:gd name="T8" fmla="*/ 18 w 24"/>
                <a:gd name="T9" fmla="*/ 18 h 26"/>
                <a:gd name="T10" fmla="*/ 23 w 24"/>
                <a:gd name="T11" fmla="*/ 18 h 26"/>
                <a:gd name="T12" fmla="*/ 19 w 24"/>
                <a:gd name="T13" fmla="*/ 24 h 26"/>
                <a:gd name="T14" fmla="*/ 12 w 24"/>
                <a:gd name="T15" fmla="*/ 26 h 26"/>
                <a:gd name="T16" fmla="*/ 8 w 24"/>
                <a:gd name="T17" fmla="*/ 25 h 26"/>
                <a:gd name="T18" fmla="*/ 4 w 24"/>
                <a:gd name="T19" fmla="*/ 22 h 26"/>
                <a:gd name="T20" fmla="*/ 1 w 24"/>
                <a:gd name="T21" fmla="*/ 18 h 26"/>
                <a:gd name="T22" fmla="*/ 0 w 24"/>
                <a:gd name="T23" fmla="*/ 13 h 26"/>
                <a:gd name="T24" fmla="*/ 1 w 24"/>
                <a:gd name="T25" fmla="*/ 8 h 26"/>
                <a:gd name="T26" fmla="*/ 4 w 24"/>
                <a:gd name="T27" fmla="*/ 4 h 26"/>
                <a:gd name="T28" fmla="*/ 8 w 24"/>
                <a:gd name="T29" fmla="*/ 1 h 26"/>
                <a:gd name="T30" fmla="*/ 12 w 24"/>
                <a:gd name="T31" fmla="*/ 0 h 26"/>
                <a:gd name="T32" fmla="*/ 18 w 24"/>
                <a:gd name="T33" fmla="*/ 2 h 26"/>
                <a:gd name="T34" fmla="*/ 22 w 24"/>
                <a:gd name="T35" fmla="*/ 6 h 26"/>
                <a:gd name="T36" fmla="*/ 24 w 24"/>
                <a:gd name="T37" fmla="*/ 10 h 26"/>
                <a:gd name="T38" fmla="*/ 24 w 24"/>
                <a:gd name="T39" fmla="*/ 14 h 26"/>
                <a:gd name="T40" fmla="*/ 24 w 24"/>
                <a:gd name="T41" fmla="*/ 15 h 26"/>
                <a:gd name="T42" fmla="*/ 5 w 24"/>
                <a:gd name="T43" fmla="*/ 15 h 26"/>
                <a:gd name="T44" fmla="*/ 8 w 24"/>
                <a:gd name="T45" fmla="*/ 6 h 26"/>
                <a:gd name="T46" fmla="*/ 5 w 24"/>
                <a:gd name="T47" fmla="*/ 11 h 26"/>
                <a:gd name="T48" fmla="*/ 19 w 24"/>
                <a:gd name="T49" fmla="*/ 11 h 26"/>
                <a:gd name="T50" fmla="*/ 16 w 24"/>
                <a:gd name="T51" fmla="*/ 6 h 26"/>
                <a:gd name="T52" fmla="*/ 12 w 24"/>
                <a:gd name="T53" fmla="*/ 5 h 26"/>
                <a:gd name="T54" fmla="*/ 8 w 24"/>
                <a:gd name="T5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26">
                  <a:moveTo>
                    <a:pt x="5" y="15"/>
                  </a:moveTo>
                  <a:cubicBezTo>
                    <a:pt x="6" y="17"/>
                    <a:pt x="7" y="19"/>
                    <a:pt x="8" y="20"/>
                  </a:cubicBezTo>
                  <a:cubicBezTo>
                    <a:pt x="9" y="21"/>
                    <a:pt x="11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1" y="22"/>
                    <a:pt x="19" y="24"/>
                  </a:cubicBezTo>
                  <a:cubicBezTo>
                    <a:pt x="17" y="25"/>
                    <a:pt x="15" y="26"/>
                    <a:pt x="12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2"/>
                    <a:pt x="1" y="10"/>
                    <a:pt x="1" y="8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6" y="1"/>
                    <a:pt x="18" y="2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3" y="7"/>
                    <a:pt x="23" y="8"/>
                    <a:pt x="24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" y="15"/>
                  </a:lnTo>
                  <a:close/>
                  <a:moveTo>
                    <a:pt x="8" y="6"/>
                  </a:moveTo>
                  <a:cubicBezTo>
                    <a:pt x="7" y="7"/>
                    <a:pt x="6" y="9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9"/>
                    <a:pt x="18" y="7"/>
                    <a:pt x="16" y="6"/>
                  </a:cubicBezTo>
                  <a:cubicBezTo>
                    <a:pt x="15" y="6"/>
                    <a:pt x="14" y="5"/>
                    <a:pt x="12" y="5"/>
                  </a:cubicBezTo>
                  <a:cubicBezTo>
                    <a:pt x="11" y="5"/>
                    <a:pt x="9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 noEditPoints="1"/>
            </p:cNvSpPr>
            <p:nvPr userDrawn="1"/>
          </p:nvSpPr>
          <p:spPr bwMode="auto">
            <a:xfrm>
              <a:off x="10747375" y="6153150"/>
              <a:ext cx="90487" cy="120650"/>
            </a:xfrm>
            <a:custGeom>
              <a:avLst/>
              <a:gdLst>
                <a:gd name="T0" fmla="*/ 3 w 24"/>
                <a:gd name="T1" fmla="*/ 28 h 32"/>
                <a:gd name="T2" fmla="*/ 0 w 24"/>
                <a:gd name="T3" fmla="*/ 19 h 32"/>
                <a:gd name="T4" fmla="*/ 1 w 24"/>
                <a:gd name="T5" fmla="*/ 14 h 32"/>
                <a:gd name="T6" fmla="*/ 3 w 24"/>
                <a:gd name="T7" fmla="*/ 10 h 32"/>
                <a:gd name="T8" fmla="*/ 7 w 24"/>
                <a:gd name="T9" fmla="*/ 7 h 32"/>
                <a:gd name="T10" fmla="*/ 12 w 24"/>
                <a:gd name="T11" fmla="*/ 7 h 32"/>
                <a:gd name="T12" fmla="*/ 15 w 24"/>
                <a:gd name="T13" fmla="*/ 7 h 32"/>
                <a:gd name="T14" fmla="*/ 19 w 24"/>
                <a:gd name="T15" fmla="*/ 10 h 32"/>
                <a:gd name="T16" fmla="*/ 19 w 24"/>
                <a:gd name="T17" fmla="*/ 0 h 32"/>
                <a:gd name="T18" fmla="*/ 24 w 24"/>
                <a:gd name="T19" fmla="*/ 0 h 32"/>
                <a:gd name="T20" fmla="*/ 24 w 24"/>
                <a:gd name="T21" fmla="*/ 31 h 32"/>
                <a:gd name="T22" fmla="*/ 19 w 24"/>
                <a:gd name="T23" fmla="*/ 31 h 32"/>
                <a:gd name="T24" fmla="*/ 19 w 24"/>
                <a:gd name="T25" fmla="*/ 29 h 32"/>
                <a:gd name="T26" fmla="*/ 15 w 24"/>
                <a:gd name="T27" fmla="*/ 31 h 32"/>
                <a:gd name="T28" fmla="*/ 12 w 24"/>
                <a:gd name="T29" fmla="*/ 32 h 32"/>
                <a:gd name="T30" fmla="*/ 3 w 24"/>
                <a:gd name="T31" fmla="*/ 28 h 32"/>
                <a:gd name="T32" fmla="*/ 17 w 24"/>
                <a:gd name="T33" fmla="*/ 14 h 32"/>
                <a:gd name="T34" fmla="*/ 12 w 24"/>
                <a:gd name="T35" fmla="*/ 11 h 32"/>
                <a:gd name="T36" fmla="*/ 7 w 24"/>
                <a:gd name="T37" fmla="*/ 13 h 32"/>
                <a:gd name="T38" fmla="*/ 5 w 24"/>
                <a:gd name="T39" fmla="*/ 19 h 32"/>
                <a:gd name="T40" fmla="*/ 7 w 24"/>
                <a:gd name="T41" fmla="*/ 25 h 32"/>
                <a:gd name="T42" fmla="*/ 12 w 24"/>
                <a:gd name="T43" fmla="*/ 27 h 32"/>
                <a:gd name="T44" fmla="*/ 17 w 24"/>
                <a:gd name="T45" fmla="*/ 25 h 32"/>
                <a:gd name="T46" fmla="*/ 20 w 24"/>
                <a:gd name="T47" fmla="*/ 19 h 32"/>
                <a:gd name="T48" fmla="*/ 17 w 24"/>
                <a:gd name="T4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3" y="28"/>
                  </a:moveTo>
                  <a:cubicBezTo>
                    <a:pt x="1" y="26"/>
                    <a:pt x="0" y="23"/>
                    <a:pt x="0" y="19"/>
                  </a:cubicBezTo>
                  <a:cubicBezTo>
                    <a:pt x="0" y="17"/>
                    <a:pt x="0" y="16"/>
                    <a:pt x="1" y="14"/>
                  </a:cubicBezTo>
                  <a:cubicBezTo>
                    <a:pt x="1" y="13"/>
                    <a:pt x="2" y="11"/>
                    <a:pt x="3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9" y="7"/>
                    <a:pt x="10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8"/>
                    <a:pt x="18" y="9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9" y="32"/>
                    <a:pt x="6" y="31"/>
                    <a:pt x="3" y="28"/>
                  </a:cubicBezTo>
                  <a:close/>
                  <a:moveTo>
                    <a:pt x="17" y="14"/>
                  </a:move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3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1"/>
                    <a:pt x="5" y="23"/>
                    <a:pt x="7" y="25"/>
                  </a:cubicBez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 noEditPoints="1"/>
            </p:cNvSpPr>
            <p:nvPr userDrawn="1"/>
          </p:nvSpPr>
          <p:spPr bwMode="auto">
            <a:xfrm>
              <a:off x="10861675" y="6153150"/>
              <a:ext cx="17462" cy="117475"/>
            </a:xfrm>
            <a:custGeom>
              <a:avLst/>
              <a:gdLst>
                <a:gd name="T0" fmla="*/ 0 w 11"/>
                <a:gd name="T1" fmla="*/ 17 h 74"/>
                <a:gd name="T2" fmla="*/ 11 w 11"/>
                <a:gd name="T3" fmla="*/ 17 h 74"/>
                <a:gd name="T4" fmla="*/ 11 w 11"/>
                <a:gd name="T5" fmla="*/ 74 h 74"/>
                <a:gd name="T6" fmla="*/ 0 w 11"/>
                <a:gd name="T7" fmla="*/ 74 h 74"/>
                <a:gd name="T8" fmla="*/ 0 w 11"/>
                <a:gd name="T9" fmla="*/ 17 h 74"/>
                <a:gd name="T10" fmla="*/ 0 w 11"/>
                <a:gd name="T11" fmla="*/ 10 h 74"/>
                <a:gd name="T12" fmla="*/ 0 w 11"/>
                <a:gd name="T13" fmla="*/ 0 h 74"/>
                <a:gd name="T14" fmla="*/ 11 w 11"/>
                <a:gd name="T15" fmla="*/ 0 h 74"/>
                <a:gd name="T16" fmla="*/ 11 w 11"/>
                <a:gd name="T17" fmla="*/ 10 h 74"/>
                <a:gd name="T18" fmla="*/ 0 w 11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4">
                  <a:moveTo>
                    <a:pt x="0" y="17"/>
                  </a:moveTo>
                  <a:lnTo>
                    <a:pt x="11" y="17"/>
                  </a:lnTo>
                  <a:lnTo>
                    <a:pt x="11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 noEditPoints="1"/>
            </p:cNvSpPr>
            <p:nvPr userDrawn="1"/>
          </p:nvSpPr>
          <p:spPr bwMode="auto">
            <a:xfrm>
              <a:off x="10898188" y="6180138"/>
              <a:ext cx="90487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7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2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1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4" y="4"/>
                    <a:pt x="12" y="4"/>
                  </a:cubicBez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0" y="20"/>
                    <a:pt x="13" y="20"/>
                  </a:cubicBezTo>
                  <a:cubicBezTo>
                    <a:pt x="14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11015663" y="6251575"/>
              <a:ext cx="14287" cy="41275"/>
            </a:xfrm>
            <a:custGeom>
              <a:avLst/>
              <a:gdLst>
                <a:gd name="T0" fmla="*/ 0 w 4"/>
                <a:gd name="T1" fmla="*/ 8 h 11"/>
                <a:gd name="T2" fmla="*/ 0 w 4"/>
                <a:gd name="T3" fmla="*/ 7 h 11"/>
                <a:gd name="T4" fmla="*/ 1 w 4"/>
                <a:gd name="T5" fmla="*/ 5 h 11"/>
                <a:gd name="T6" fmla="*/ 0 w 4"/>
                <a:gd name="T7" fmla="*/ 5 h 11"/>
                <a:gd name="T8" fmla="*/ 0 w 4"/>
                <a:gd name="T9" fmla="*/ 0 h 11"/>
                <a:gd name="T10" fmla="*/ 4 w 4"/>
                <a:gd name="T11" fmla="*/ 0 h 11"/>
                <a:gd name="T12" fmla="*/ 4 w 4"/>
                <a:gd name="T13" fmla="*/ 5 h 11"/>
                <a:gd name="T14" fmla="*/ 3 w 4"/>
                <a:gd name="T15" fmla="*/ 9 h 11"/>
                <a:gd name="T16" fmla="*/ 0 w 4"/>
                <a:gd name="T17" fmla="*/ 11 h 11"/>
                <a:gd name="T18" fmla="*/ 0 w 4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1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54"/>
            <p:cNvSpPr>
              <a:spLocks noChangeArrowheads="1"/>
            </p:cNvSpPr>
            <p:nvPr userDrawn="1"/>
          </p:nvSpPr>
          <p:spPr bwMode="auto">
            <a:xfrm>
              <a:off x="11106150" y="6153150"/>
              <a:ext cx="19050" cy="117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11147425" y="6180138"/>
              <a:ext cx="74612" cy="90487"/>
            </a:xfrm>
            <a:custGeom>
              <a:avLst/>
              <a:gdLst>
                <a:gd name="T0" fmla="*/ 0 w 20"/>
                <a:gd name="T1" fmla="*/ 24 h 24"/>
                <a:gd name="T2" fmla="*/ 0 w 20"/>
                <a:gd name="T3" fmla="*/ 0 h 24"/>
                <a:gd name="T4" fmla="*/ 5 w 20"/>
                <a:gd name="T5" fmla="*/ 0 h 24"/>
                <a:gd name="T6" fmla="*/ 5 w 20"/>
                <a:gd name="T7" fmla="*/ 2 h 24"/>
                <a:gd name="T8" fmla="*/ 8 w 20"/>
                <a:gd name="T9" fmla="*/ 0 h 24"/>
                <a:gd name="T10" fmla="*/ 11 w 20"/>
                <a:gd name="T11" fmla="*/ 0 h 24"/>
                <a:gd name="T12" fmla="*/ 17 w 20"/>
                <a:gd name="T13" fmla="*/ 3 h 24"/>
                <a:gd name="T14" fmla="*/ 20 w 20"/>
                <a:gd name="T15" fmla="*/ 11 h 24"/>
                <a:gd name="T16" fmla="*/ 20 w 20"/>
                <a:gd name="T17" fmla="*/ 24 h 24"/>
                <a:gd name="T18" fmla="*/ 15 w 20"/>
                <a:gd name="T19" fmla="*/ 24 h 24"/>
                <a:gd name="T20" fmla="*/ 15 w 20"/>
                <a:gd name="T21" fmla="*/ 12 h 24"/>
                <a:gd name="T22" fmla="*/ 14 w 20"/>
                <a:gd name="T23" fmla="*/ 6 h 24"/>
                <a:gd name="T24" fmla="*/ 10 w 20"/>
                <a:gd name="T25" fmla="*/ 4 h 24"/>
                <a:gd name="T26" fmla="*/ 6 w 20"/>
                <a:gd name="T27" fmla="*/ 7 h 24"/>
                <a:gd name="T28" fmla="*/ 5 w 20"/>
                <a:gd name="T29" fmla="*/ 13 h 24"/>
                <a:gd name="T30" fmla="*/ 5 w 20"/>
                <a:gd name="T31" fmla="*/ 24 h 24"/>
                <a:gd name="T32" fmla="*/ 0 w 20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9" y="4"/>
                    <a:pt x="20" y="7"/>
                    <a:pt x="20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7" y="5"/>
                    <a:pt x="6" y="7"/>
                  </a:cubicBezTo>
                  <a:cubicBezTo>
                    <a:pt x="5" y="8"/>
                    <a:pt x="5" y="10"/>
                    <a:pt x="5" y="13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11244263" y="6176963"/>
              <a:ext cx="87312" cy="96837"/>
            </a:xfrm>
            <a:custGeom>
              <a:avLst/>
              <a:gdLst>
                <a:gd name="T0" fmla="*/ 18 w 23"/>
                <a:gd name="T1" fmla="*/ 24 h 26"/>
                <a:gd name="T2" fmla="*/ 11 w 23"/>
                <a:gd name="T3" fmla="*/ 26 h 26"/>
                <a:gd name="T4" fmla="*/ 7 w 23"/>
                <a:gd name="T5" fmla="*/ 25 h 26"/>
                <a:gd name="T6" fmla="*/ 3 w 23"/>
                <a:gd name="T7" fmla="*/ 22 h 26"/>
                <a:gd name="T8" fmla="*/ 0 w 23"/>
                <a:gd name="T9" fmla="*/ 18 h 26"/>
                <a:gd name="T10" fmla="*/ 0 w 23"/>
                <a:gd name="T11" fmla="*/ 13 h 26"/>
                <a:gd name="T12" fmla="*/ 0 w 23"/>
                <a:gd name="T13" fmla="*/ 9 h 26"/>
                <a:gd name="T14" fmla="*/ 3 w 23"/>
                <a:gd name="T15" fmla="*/ 5 h 26"/>
                <a:gd name="T16" fmla="*/ 7 w 23"/>
                <a:gd name="T17" fmla="*/ 1 h 26"/>
                <a:gd name="T18" fmla="*/ 12 w 23"/>
                <a:gd name="T19" fmla="*/ 0 h 26"/>
                <a:gd name="T20" fmla="*/ 18 w 23"/>
                <a:gd name="T21" fmla="*/ 3 h 26"/>
                <a:gd name="T22" fmla="*/ 23 w 23"/>
                <a:gd name="T23" fmla="*/ 9 h 26"/>
                <a:gd name="T24" fmla="*/ 18 w 23"/>
                <a:gd name="T25" fmla="*/ 9 h 26"/>
                <a:gd name="T26" fmla="*/ 15 w 23"/>
                <a:gd name="T27" fmla="*/ 6 h 26"/>
                <a:gd name="T28" fmla="*/ 11 w 23"/>
                <a:gd name="T29" fmla="*/ 5 h 26"/>
                <a:gd name="T30" fmla="*/ 6 w 23"/>
                <a:gd name="T31" fmla="*/ 7 h 26"/>
                <a:gd name="T32" fmla="*/ 4 w 23"/>
                <a:gd name="T33" fmla="*/ 13 h 26"/>
                <a:gd name="T34" fmla="*/ 6 w 23"/>
                <a:gd name="T35" fmla="*/ 19 h 26"/>
                <a:gd name="T36" fmla="*/ 11 w 23"/>
                <a:gd name="T37" fmla="*/ 21 h 26"/>
                <a:gd name="T38" fmla="*/ 15 w 23"/>
                <a:gd name="T39" fmla="*/ 20 h 26"/>
                <a:gd name="T40" fmla="*/ 18 w 23"/>
                <a:gd name="T41" fmla="*/ 17 h 26"/>
                <a:gd name="T42" fmla="*/ 23 w 23"/>
                <a:gd name="T43" fmla="*/ 17 h 26"/>
                <a:gd name="T44" fmla="*/ 18 w 23"/>
                <a:gd name="T4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6">
                  <a:moveTo>
                    <a:pt x="18" y="24"/>
                  </a:moveTo>
                  <a:cubicBezTo>
                    <a:pt x="16" y="25"/>
                    <a:pt x="14" y="26"/>
                    <a:pt x="11" y="26"/>
                  </a:cubicBezTo>
                  <a:cubicBezTo>
                    <a:pt x="10" y="26"/>
                    <a:pt x="8" y="26"/>
                    <a:pt x="7" y="25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2" y="21"/>
                    <a:pt x="1" y="20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3"/>
                    <a:pt x="5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4"/>
                    <a:pt x="22" y="7"/>
                    <a:pt x="2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3" y="5"/>
                    <a:pt x="11" y="5"/>
                  </a:cubicBezTo>
                  <a:cubicBezTo>
                    <a:pt x="9" y="5"/>
                    <a:pt x="8" y="6"/>
                    <a:pt x="6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7"/>
                    <a:pt x="6" y="19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20"/>
                    <a:pt x="20" y="22"/>
                    <a:pt x="18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57"/>
            <p:cNvSpPr>
              <a:spLocks noChangeArrowheads="1"/>
            </p:cNvSpPr>
            <p:nvPr userDrawn="1"/>
          </p:nvSpPr>
          <p:spPr bwMode="auto">
            <a:xfrm>
              <a:off x="11353800" y="6251575"/>
              <a:ext cx="1905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9050338" y="5765800"/>
              <a:ext cx="139700" cy="358775"/>
            </a:xfrm>
            <a:custGeom>
              <a:avLst/>
              <a:gdLst>
                <a:gd name="T0" fmla="*/ 1 w 37"/>
                <a:gd name="T1" fmla="*/ 20 h 95"/>
                <a:gd name="T2" fmla="*/ 1 w 37"/>
                <a:gd name="T3" fmla="*/ 95 h 95"/>
                <a:gd name="T4" fmla="*/ 21 w 37"/>
                <a:gd name="T5" fmla="*/ 95 h 95"/>
                <a:gd name="T6" fmla="*/ 21 w 37"/>
                <a:gd name="T7" fmla="*/ 20 h 95"/>
                <a:gd name="T8" fmla="*/ 37 w 37"/>
                <a:gd name="T9" fmla="*/ 20 h 95"/>
                <a:gd name="T10" fmla="*/ 37 w 37"/>
                <a:gd name="T11" fmla="*/ 0 h 95"/>
                <a:gd name="T12" fmla="*/ 20 w 37"/>
                <a:gd name="T13" fmla="*/ 0 h 95"/>
                <a:gd name="T14" fmla="*/ 1 w 37"/>
                <a:gd name="T15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5">
                  <a:moveTo>
                    <a:pt x="1" y="20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8701088" y="6116638"/>
              <a:ext cx="428625" cy="168275"/>
            </a:xfrm>
            <a:custGeom>
              <a:avLst/>
              <a:gdLst>
                <a:gd name="T0" fmla="*/ 20 w 114"/>
                <a:gd name="T1" fmla="*/ 0 h 45"/>
                <a:gd name="T2" fmla="*/ 0 w 114"/>
                <a:gd name="T3" fmla="*/ 0 h 45"/>
                <a:gd name="T4" fmla="*/ 0 w 114"/>
                <a:gd name="T5" fmla="*/ 23 h 45"/>
                <a:gd name="T6" fmla="*/ 19 w 114"/>
                <a:gd name="T7" fmla="*/ 44 h 45"/>
                <a:gd name="T8" fmla="*/ 114 w 114"/>
                <a:gd name="T9" fmla="*/ 44 h 45"/>
                <a:gd name="T10" fmla="*/ 114 w 114"/>
                <a:gd name="T11" fmla="*/ 25 h 45"/>
                <a:gd name="T12" fmla="*/ 20 w 114"/>
                <a:gd name="T13" fmla="*/ 25 h 45"/>
                <a:gd name="T14" fmla="*/ 20 w 114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5"/>
                    <a:pt x="19" y="44"/>
                    <a:pt x="1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 userDrawn="1"/>
          </p:nvSpPr>
          <p:spPr bwMode="auto">
            <a:xfrm>
              <a:off x="8666163" y="5729288"/>
              <a:ext cx="342900" cy="368300"/>
            </a:xfrm>
            <a:custGeom>
              <a:avLst/>
              <a:gdLst>
                <a:gd name="T0" fmla="*/ 3 w 91"/>
                <a:gd name="T1" fmla="*/ 60 h 98"/>
                <a:gd name="T2" fmla="*/ 45 w 91"/>
                <a:gd name="T3" fmla="*/ 98 h 98"/>
                <a:gd name="T4" fmla="*/ 87 w 91"/>
                <a:gd name="T5" fmla="*/ 60 h 98"/>
                <a:gd name="T6" fmla="*/ 71 w 91"/>
                <a:gd name="T7" fmla="*/ 30 h 98"/>
                <a:gd name="T8" fmla="*/ 91 w 91"/>
                <a:gd name="T9" fmla="*/ 30 h 98"/>
                <a:gd name="T10" fmla="*/ 91 w 91"/>
                <a:gd name="T11" fmla="*/ 11 h 98"/>
                <a:gd name="T12" fmla="*/ 59 w 91"/>
                <a:gd name="T13" fmla="*/ 11 h 98"/>
                <a:gd name="T14" fmla="*/ 59 w 91"/>
                <a:gd name="T15" fmla="*/ 0 h 98"/>
                <a:gd name="T16" fmla="*/ 32 w 91"/>
                <a:gd name="T17" fmla="*/ 0 h 98"/>
                <a:gd name="T18" fmla="*/ 32 w 91"/>
                <a:gd name="T19" fmla="*/ 11 h 98"/>
                <a:gd name="T20" fmla="*/ 0 w 91"/>
                <a:gd name="T21" fmla="*/ 11 h 98"/>
                <a:gd name="T22" fmla="*/ 0 w 91"/>
                <a:gd name="T23" fmla="*/ 30 h 98"/>
                <a:gd name="T24" fmla="*/ 20 w 91"/>
                <a:gd name="T25" fmla="*/ 30 h 98"/>
                <a:gd name="T26" fmla="*/ 3 w 91"/>
                <a:gd name="T27" fmla="*/ 60 h 98"/>
                <a:gd name="T28" fmla="*/ 45 w 91"/>
                <a:gd name="T29" fmla="*/ 80 h 98"/>
                <a:gd name="T30" fmla="*/ 23 w 91"/>
                <a:gd name="T31" fmla="*/ 60 h 98"/>
                <a:gd name="T32" fmla="*/ 45 w 91"/>
                <a:gd name="T33" fmla="*/ 41 h 98"/>
                <a:gd name="T34" fmla="*/ 67 w 91"/>
                <a:gd name="T35" fmla="*/ 60 h 98"/>
                <a:gd name="T36" fmla="*/ 45 w 91"/>
                <a:gd name="T37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8">
                  <a:moveTo>
                    <a:pt x="3" y="60"/>
                  </a:moveTo>
                  <a:cubicBezTo>
                    <a:pt x="3" y="81"/>
                    <a:pt x="22" y="98"/>
                    <a:pt x="45" y="98"/>
                  </a:cubicBezTo>
                  <a:cubicBezTo>
                    <a:pt x="68" y="98"/>
                    <a:pt x="87" y="81"/>
                    <a:pt x="87" y="60"/>
                  </a:cubicBezTo>
                  <a:cubicBezTo>
                    <a:pt x="87" y="48"/>
                    <a:pt x="81" y="37"/>
                    <a:pt x="7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37"/>
                    <a:pt x="3" y="48"/>
                    <a:pt x="3" y="60"/>
                  </a:cubicBezTo>
                  <a:close/>
                  <a:moveTo>
                    <a:pt x="45" y="80"/>
                  </a:moveTo>
                  <a:cubicBezTo>
                    <a:pt x="33" y="80"/>
                    <a:pt x="23" y="71"/>
                    <a:pt x="23" y="60"/>
                  </a:cubicBezTo>
                  <a:cubicBezTo>
                    <a:pt x="23" y="50"/>
                    <a:pt x="33" y="41"/>
                    <a:pt x="45" y="41"/>
                  </a:cubicBezTo>
                  <a:cubicBezTo>
                    <a:pt x="57" y="41"/>
                    <a:pt x="67" y="50"/>
                    <a:pt x="67" y="60"/>
                  </a:cubicBezTo>
                  <a:cubicBezTo>
                    <a:pt x="67" y="71"/>
                    <a:pt x="57" y="80"/>
                    <a:pt x="4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 noEditPoints="1"/>
            </p:cNvSpPr>
            <p:nvPr userDrawn="1"/>
          </p:nvSpPr>
          <p:spPr bwMode="auto">
            <a:xfrm>
              <a:off x="9826625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8 w 87"/>
                <a:gd name="T7" fmla="*/ 80 h 81"/>
                <a:gd name="T8" fmla="*/ 87 w 87"/>
                <a:gd name="T9" fmla="*/ 80 h 81"/>
                <a:gd name="T10" fmla="*/ 87 w 87"/>
                <a:gd name="T11" fmla="*/ 67 h 81"/>
                <a:gd name="T12" fmla="*/ 87 w 87"/>
                <a:gd name="T13" fmla="*/ 67 h 81"/>
                <a:gd name="T14" fmla="*/ 87 w 87"/>
                <a:gd name="T15" fmla="*/ 18 h 81"/>
                <a:gd name="T16" fmla="*/ 87 w 87"/>
                <a:gd name="T17" fmla="*/ 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  <a:gd name="T24" fmla="*/ 20 w 87"/>
                <a:gd name="T25" fmla="*/ 18 h 81"/>
                <a:gd name="T26" fmla="*/ 67 w 87"/>
                <a:gd name="T27" fmla="*/ 18 h 81"/>
                <a:gd name="T28" fmla="*/ 67 w 87"/>
                <a:gd name="T29" fmla="*/ 61 h 81"/>
                <a:gd name="T30" fmla="*/ 20 w 87"/>
                <a:gd name="T31" fmla="*/ 61 h 81"/>
                <a:gd name="T32" fmla="*/ 20 w 87"/>
                <a:gd name="T33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8" y="80"/>
                    <a:pt x="1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  <a:moveTo>
                    <a:pt x="20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62"/>
            <p:cNvSpPr>
              <a:spLocks noChangeArrowheads="1"/>
            </p:cNvSpPr>
            <p:nvPr userDrawn="1"/>
          </p:nvSpPr>
          <p:spPr bwMode="auto">
            <a:xfrm>
              <a:off x="10221913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 userDrawn="1"/>
          </p:nvSpPr>
          <p:spPr bwMode="auto">
            <a:xfrm>
              <a:off x="10394950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9 w 87"/>
                <a:gd name="T7" fmla="*/ 80 h 81"/>
                <a:gd name="T8" fmla="*/ 87 w 87"/>
                <a:gd name="T9" fmla="*/ 80 h 81"/>
                <a:gd name="T10" fmla="*/ 87 w 87"/>
                <a:gd name="T11" fmla="*/ 61 h 81"/>
                <a:gd name="T12" fmla="*/ 21 w 87"/>
                <a:gd name="T13" fmla="*/ 61 h 81"/>
                <a:gd name="T14" fmla="*/ 21 w 87"/>
                <a:gd name="T15" fmla="*/ 18 h 81"/>
                <a:gd name="T16" fmla="*/ 87 w 87"/>
                <a:gd name="T17" fmla="*/ 1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9" y="80"/>
                    <a:pt x="19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4"/>
            <p:cNvSpPr>
              <a:spLocks noChangeArrowheads="1"/>
            </p:cNvSpPr>
            <p:nvPr userDrawn="1"/>
          </p:nvSpPr>
          <p:spPr bwMode="auto">
            <a:xfrm>
              <a:off x="10782300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 noEditPoints="1"/>
            </p:cNvSpPr>
            <p:nvPr userDrawn="1"/>
          </p:nvSpPr>
          <p:spPr bwMode="auto">
            <a:xfrm>
              <a:off x="9258300" y="5770563"/>
              <a:ext cx="346075" cy="280987"/>
            </a:xfrm>
            <a:custGeom>
              <a:avLst/>
              <a:gdLst>
                <a:gd name="T0" fmla="*/ 19 w 92"/>
                <a:gd name="T1" fmla="*/ 74 h 75"/>
                <a:gd name="T2" fmla="*/ 92 w 92"/>
                <a:gd name="T3" fmla="*/ 74 h 75"/>
                <a:gd name="T4" fmla="*/ 92 w 92"/>
                <a:gd name="T5" fmla="*/ 60 h 75"/>
                <a:gd name="T6" fmla="*/ 92 w 92"/>
                <a:gd name="T7" fmla="*/ 60 h 75"/>
                <a:gd name="T8" fmla="*/ 92 w 92"/>
                <a:gd name="T9" fmla="*/ 0 h 75"/>
                <a:gd name="T10" fmla="*/ 72 w 92"/>
                <a:gd name="T11" fmla="*/ 0 h 75"/>
                <a:gd name="T12" fmla="*/ 72 w 92"/>
                <a:gd name="T13" fmla="*/ 18 h 75"/>
                <a:gd name="T14" fmla="*/ 21 w 92"/>
                <a:gd name="T15" fmla="*/ 18 h 75"/>
                <a:gd name="T16" fmla="*/ 21 w 92"/>
                <a:gd name="T17" fmla="*/ 0 h 75"/>
                <a:gd name="T18" fmla="*/ 0 w 92"/>
                <a:gd name="T19" fmla="*/ 0 h 75"/>
                <a:gd name="T20" fmla="*/ 0 w 92"/>
                <a:gd name="T21" fmla="*/ 55 h 75"/>
                <a:gd name="T22" fmla="*/ 19 w 92"/>
                <a:gd name="T23" fmla="*/ 74 h 75"/>
                <a:gd name="T24" fmla="*/ 21 w 92"/>
                <a:gd name="T25" fmla="*/ 37 h 75"/>
                <a:gd name="T26" fmla="*/ 72 w 92"/>
                <a:gd name="T27" fmla="*/ 37 h 75"/>
                <a:gd name="T28" fmla="*/ 72 w 92"/>
                <a:gd name="T29" fmla="*/ 55 h 75"/>
                <a:gd name="T30" fmla="*/ 21 w 92"/>
                <a:gd name="T31" fmla="*/ 55 h 75"/>
                <a:gd name="T32" fmla="*/ 21 w 92"/>
                <a:gd name="T3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75">
                  <a:moveTo>
                    <a:pt x="19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19" y="74"/>
                    <a:pt x="19" y="74"/>
                  </a:cubicBezTo>
                  <a:close/>
                  <a:moveTo>
                    <a:pt x="21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66"/>
            <p:cNvSpPr>
              <a:spLocks noChangeArrowheads="1"/>
            </p:cNvSpPr>
            <p:nvPr userDrawn="1"/>
          </p:nvSpPr>
          <p:spPr bwMode="auto">
            <a:xfrm>
              <a:off x="9648825" y="5765800"/>
              <a:ext cx="76200" cy="309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 userDrawn="1"/>
          </p:nvSpPr>
          <p:spPr bwMode="auto">
            <a:xfrm>
              <a:off x="9272588" y="6070600"/>
              <a:ext cx="477837" cy="238125"/>
            </a:xfrm>
            <a:custGeom>
              <a:avLst/>
              <a:gdLst>
                <a:gd name="T0" fmla="*/ 120 w 127"/>
                <a:gd name="T1" fmla="*/ 30 h 63"/>
                <a:gd name="T2" fmla="*/ 120 w 127"/>
                <a:gd name="T3" fmla="*/ 11 h 63"/>
                <a:gd name="T4" fmla="*/ 77 w 127"/>
                <a:gd name="T5" fmla="*/ 11 h 63"/>
                <a:gd name="T6" fmla="*/ 77 w 127"/>
                <a:gd name="T7" fmla="*/ 0 h 63"/>
                <a:gd name="T8" fmla="*/ 50 w 127"/>
                <a:gd name="T9" fmla="*/ 0 h 63"/>
                <a:gd name="T10" fmla="*/ 50 w 127"/>
                <a:gd name="T11" fmla="*/ 11 h 63"/>
                <a:gd name="T12" fmla="*/ 7 w 127"/>
                <a:gd name="T13" fmla="*/ 11 h 63"/>
                <a:gd name="T14" fmla="*/ 7 w 127"/>
                <a:gd name="T15" fmla="*/ 30 h 63"/>
                <a:gd name="T16" fmla="*/ 40 w 127"/>
                <a:gd name="T17" fmla="*/ 30 h 63"/>
                <a:gd name="T18" fmla="*/ 0 w 127"/>
                <a:gd name="T19" fmla="*/ 49 h 63"/>
                <a:gd name="T20" fmla="*/ 20 w 127"/>
                <a:gd name="T21" fmla="*/ 62 h 63"/>
                <a:gd name="T22" fmla="*/ 64 w 127"/>
                <a:gd name="T23" fmla="*/ 39 h 63"/>
                <a:gd name="T24" fmla="*/ 64 w 127"/>
                <a:gd name="T25" fmla="*/ 39 h 63"/>
                <a:gd name="T26" fmla="*/ 64 w 127"/>
                <a:gd name="T27" fmla="*/ 39 h 63"/>
                <a:gd name="T28" fmla="*/ 64 w 127"/>
                <a:gd name="T29" fmla="*/ 39 h 63"/>
                <a:gd name="T30" fmla="*/ 64 w 127"/>
                <a:gd name="T31" fmla="*/ 39 h 63"/>
                <a:gd name="T32" fmla="*/ 107 w 127"/>
                <a:gd name="T33" fmla="*/ 62 h 63"/>
                <a:gd name="T34" fmla="*/ 127 w 127"/>
                <a:gd name="T35" fmla="*/ 49 h 63"/>
                <a:gd name="T36" fmla="*/ 87 w 127"/>
                <a:gd name="T37" fmla="*/ 30 h 63"/>
                <a:gd name="T38" fmla="*/ 120 w 127"/>
                <a:gd name="T3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63">
                  <a:moveTo>
                    <a:pt x="120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2" y="36"/>
                    <a:pt x="16" y="45"/>
                    <a:pt x="0" y="49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37" y="6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90" y="63"/>
                    <a:pt x="107" y="62"/>
                    <a:pt x="107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11" y="45"/>
                    <a:pt x="95" y="36"/>
                    <a:pt x="87" y="30"/>
                  </a:cubicBezTo>
                  <a:lnTo>
                    <a:pt x="12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 noEditPoints="1"/>
            </p:cNvSpPr>
            <p:nvPr userDrawn="1"/>
          </p:nvSpPr>
          <p:spPr bwMode="auto">
            <a:xfrm>
              <a:off x="10944225" y="5762625"/>
              <a:ext cx="349250" cy="331787"/>
            </a:xfrm>
            <a:custGeom>
              <a:avLst/>
              <a:gdLst>
                <a:gd name="T0" fmla="*/ 49 w 93"/>
                <a:gd name="T1" fmla="*/ 0 h 88"/>
                <a:gd name="T2" fmla="*/ 47 w 93"/>
                <a:gd name="T3" fmla="*/ 0 h 88"/>
                <a:gd name="T4" fmla="*/ 44 w 93"/>
                <a:gd name="T5" fmla="*/ 0 h 88"/>
                <a:gd name="T6" fmla="*/ 0 w 93"/>
                <a:gd name="T7" fmla="*/ 44 h 88"/>
                <a:gd name="T8" fmla="*/ 44 w 93"/>
                <a:gd name="T9" fmla="*/ 88 h 88"/>
                <a:gd name="T10" fmla="*/ 44 w 93"/>
                <a:gd name="T11" fmla="*/ 88 h 88"/>
                <a:gd name="T12" fmla="*/ 46 w 93"/>
                <a:gd name="T13" fmla="*/ 88 h 88"/>
                <a:gd name="T14" fmla="*/ 48 w 93"/>
                <a:gd name="T15" fmla="*/ 88 h 88"/>
                <a:gd name="T16" fmla="*/ 48 w 93"/>
                <a:gd name="T17" fmla="*/ 88 h 88"/>
                <a:gd name="T18" fmla="*/ 48 w 93"/>
                <a:gd name="T19" fmla="*/ 88 h 88"/>
                <a:gd name="T20" fmla="*/ 48 w 93"/>
                <a:gd name="T21" fmla="*/ 88 h 88"/>
                <a:gd name="T22" fmla="*/ 93 w 93"/>
                <a:gd name="T23" fmla="*/ 44 h 88"/>
                <a:gd name="T24" fmla="*/ 49 w 93"/>
                <a:gd name="T25" fmla="*/ 0 h 88"/>
                <a:gd name="T26" fmla="*/ 46 w 93"/>
                <a:gd name="T27" fmla="*/ 68 h 88"/>
                <a:gd name="T28" fmla="*/ 24 w 93"/>
                <a:gd name="T29" fmla="*/ 44 h 88"/>
                <a:gd name="T30" fmla="*/ 46 w 93"/>
                <a:gd name="T31" fmla="*/ 20 h 88"/>
                <a:gd name="T32" fmla="*/ 69 w 93"/>
                <a:gd name="T33" fmla="*/ 44 h 88"/>
                <a:gd name="T34" fmla="*/ 46 w 93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88">
                  <a:moveTo>
                    <a:pt x="49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6" y="88"/>
                  </a:cubicBezTo>
                  <a:cubicBezTo>
                    <a:pt x="47" y="88"/>
                    <a:pt x="47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3" y="88"/>
                    <a:pt x="93" y="68"/>
                    <a:pt x="93" y="44"/>
                  </a:cubicBezTo>
                  <a:cubicBezTo>
                    <a:pt x="93" y="20"/>
                    <a:pt x="74" y="1"/>
                    <a:pt x="49" y="0"/>
                  </a:cubicBezTo>
                  <a:close/>
                  <a:moveTo>
                    <a:pt x="46" y="68"/>
                  </a:moveTo>
                  <a:cubicBezTo>
                    <a:pt x="34" y="68"/>
                    <a:pt x="24" y="57"/>
                    <a:pt x="24" y="44"/>
                  </a:cubicBezTo>
                  <a:cubicBezTo>
                    <a:pt x="24" y="30"/>
                    <a:pt x="34" y="20"/>
                    <a:pt x="46" y="20"/>
                  </a:cubicBezTo>
                  <a:cubicBezTo>
                    <a:pt x="59" y="20"/>
                    <a:pt x="69" y="30"/>
                    <a:pt x="69" y="44"/>
                  </a:cubicBezTo>
                  <a:cubicBezTo>
                    <a:pt x="69" y="57"/>
                    <a:pt x="59" y="68"/>
                    <a:pt x="46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 userDrawn="1"/>
          </p:nvSpPr>
          <p:spPr bwMode="auto">
            <a:xfrm>
              <a:off x="11301413" y="5765800"/>
              <a:ext cx="139700" cy="334962"/>
            </a:xfrm>
            <a:custGeom>
              <a:avLst/>
              <a:gdLst>
                <a:gd name="T0" fmla="*/ 15 w 37"/>
                <a:gd name="T1" fmla="*/ 89 h 89"/>
                <a:gd name="T2" fmla="*/ 36 w 37"/>
                <a:gd name="T3" fmla="*/ 89 h 89"/>
                <a:gd name="T4" fmla="*/ 36 w 37"/>
                <a:gd name="T5" fmla="*/ 20 h 89"/>
                <a:gd name="T6" fmla="*/ 16 w 37"/>
                <a:gd name="T7" fmla="*/ 0 h 89"/>
                <a:gd name="T8" fmla="*/ 0 w 37"/>
                <a:gd name="T9" fmla="*/ 0 h 89"/>
                <a:gd name="T10" fmla="*/ 0 w 37"/>
                <a:gd name="T11" fmla="*/ 20 h 89"/>
                <a:gd name="T12" fmla="*/ 15 w 37"/>
                <a:gd name="T13" fmla="*/ 20 h 89"/>
                <a:gd name="T14" fmla="*/ 15 w 37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9">
                  <a:moveTo>
                    <a:pt x="15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15" y="20"/>
                    <a:pt x="15" y="20"/>
                  </a:cubicBezTo>
                  <a:lnTo>
                    <a:pt x="15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 userDrawn="1"/>
          </p:nvSpPr>
          <p:spPr bwMode="auto">
            <a:xfrm>
              <a:off x="8226425" y="6040438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 userDrawn="1"/>
          </p:nvSpPr>
          <p:spPr bwMode="auto">
            <a:xfrm>
              <a:off x="8226425" y="5770563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Line 72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Line 73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Line 74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Line 75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 userDrawn="1"/>
          </p:nvSpPr>
          <p:spPr bwMode="auto">
            <a:xfrm>
              <a:off x="8075613" y="5759450"/>
              <a:ext cx="123825" cy="519112"/>
            </a:xfrm>
            <a:custGeom>
              <a:avLst/>
              <a:gdLst>
                <a:gd name="T0" fmla="*/ 0 w 33"/>
                <a:gd name="T1" fmla="*/ 15 h 138"/>
                <a:gd name="T2" fmla="*/ 16 w 33"/>
                <a:gd name="T3" fmla="*/ 0 h 138"/>
                <a:gd name="T4" fmla="*/ 33 w 33"/>
                <a:gd name="T5" fmla="*/ 15 h 138"/>
                <a:gd name="T6" fmla="*/ 33 w 33"/>
                <a:gd name="T7" fmla="*/ 15 h 138"/>
                <a:gd name="T8" fmla="*/ 33 w 33"/>
                <a:gd name="T9" fmla="*/ 138 h 138"/>
                <a:gd name="T10" fmla="*/ 0 w 33"/>
                <a:gd name="T11" fmla="*/ 138 h 138"/>
                <a:gd name="T12" fmla="*/ 0 w 33"/>
                <a:gd name="T13" fmla="*/ 83 h 138"/>
                <a:gd name="T14" fmla="*/ 9 w 33"/>
                <a:gd name="T15" fmla="*/ 70 h 138"/>
                <a:gd name="T16" fmla="*/ 0 w 33"/>
                <a:gd name="T17" fmla="*/ 57 h 138"/>
                <a:gd name="T18" fmla="*/ 0 w 33"/>
                <a:gd name="T1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8">
                  <a:moveTo>
                    <a:pt x="0" y="15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1"/>
                    <a:pt x="9" y="76"/>
                    <a:pt x="9" y="70"/>
                  </a:cubicBezTo>
                  <a:cubicBezTo>
                    <a:pt x="9" y="64"/>
                    <a:pt x="5" y="59"/>
                    <a:pt x="0" y="57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 userDrawn="1"/>
          </p:nvSpPr>
          <p:spPr bwMode="auto">
            <a:xfrm>
              <a:off x="7910513" y="5759450"/>
              <a:ext cx="120650" cy="519112"/>
            </a:xfrm>
            <a:custGeom>
              <a:avLst/>
              <a:gdLst>
                <a:gd name="T0" fmla="*/ 32 w 32"/>
                <a:gd name="T1" fmla="*/ 15 h 138"/>
                <a:gd name="T2" fmla="*/ 32 w 32"/>
                <a:gd name="T3" fmla="*/ 57 h 138"/>
                <a:gd name="T4" fmla="*/ 24 w 32"/>
                <a:gd name="T5" fmla="*/ 70 h 138"/>
                <a:gd name="T6" fmla="*/ 32 w 32"/>
                <a:gd name="T7" fmla="*/ 83 h 138"/>
                <a:gd name="T8" fmla="*/ 32 w 32"/>
                <a:gd name="T9" fmla="*/ 138 h 138"/>
                <a:gd name="T10" fmla="*/ 0 w 32"/>
                <a:gd name="T11" fmla="*/ 138 h 138"/>
                <a:gd name="T12" fmla="*/ 0 w 32"/>
                <a:gd name="T13" fmla="*/ 15 h 138"/>
                <a:gd name="T14" fmla="*/ 16 w 32"/>
                <a:gd name="T15" fmla="*/ 0 h 138"/>
                <a:gd name="T16" fmla="*/ 32 w 32"/>
                <a:gd name="T17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8">
                  <a:moveTo>
                    <a:pt x="32" y="15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27" y="59"/>
                    <a:pt x="24" y="64"/>
                    <a:pt x="24" y="70"/>
                  </a:cubicBezTo>
                  <a:cubicBezTo>
                    <a:pt x="24" y="76"/>
                    <a:pt x="27" y="81"/>
                    <a:pt x="32" y="83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78"/>
            <p:cNvSpPr>
              <a:spLocks noChangeArrowheads="1"/>
            </p:cNvSpPr>
            <p:nvPr userDrawn="1"/>
          </p:nvSpPr>
          <p:spPr bwMode="auto">
            <a:xfrm>
              <a:off x="8001000" y="5965825"/>
              <a:ext cx="109537" cy="109537"/>
            </a:xfrm>
            <a:prstGeom prst="ellipse">
              <a:avLst/>
            </a:pr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Freeform 99"/>
          <p:cNvSpPr>
            <a:spLocks/>
          </p:cNvSpPr>
          <p:nvPr userDrawn="1"/>
        </p:nvSpPr>
        <p:spPr bwMode="auto">
          <a:xfrm flipV="1">
            <a:off x="4953897" y="1017660"/>
            <a:ext cx="380103" cy="506804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Freeform 99"/>
          <p:cNvSpPr>
            <a:spLocks/>
          </p:cNvSpPr>
          <p:nvPr userDrawn="1"/>
        </p:nvSpPr>
        <p:spPr bwMode="auto">
          <a:xfrm flipH="1" flipV="1">
            <a:off x="6133012" y="289815"/>
            <a:ext cx="229688" cy="306250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-186531" y="1085331"/>
            <a:ext cx="5707062" cy="5632571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4465269"/>
              </a:avLst>
            </a:prstTxWarp>
            <a:spAutoFit/>
          </a:bodyPr>
          <a:lstStyle/>
          <a:p>
            <a:r>
              <a:rPr lang="en-US" altLang="ko-KR" sz="440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4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4441508" y="2089008"/>
            <a:ext cx="7776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62212 w 4265613"/>
              <a:gd name="connsiteY0" fmla="*/ 2741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62212 w 4265613"/>
              <a:gd name="connsiteY4" fmla="*/ 274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62212" y="2741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62212" y="2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막힌 원호 9"/>
          <p:cNvSpPr/>
          <p:nvPr userDrawn="1"/>
        </p:nvSpPr>
        <p:spPr>
          <a:xfrm>
            <a:off x="-93436" y="133712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막힌 원호 14"/>
          <p:cNvSpPr/>
          <p:nvPr userDrawn="1"/>
        </p:nvSpPr>
        <p:spPr>
          <a:xfrm rot="21336724">
            <a:off x="-999" y="1549308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5" y="4233776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5" y="5283087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막힌 원호 12"/>
          <p:cNvSpPr/>
          <p:nvPr userDrawn="1"/>
        </p:nvSpPr>
        <p:spPr>
          <a:xfrm>
            <a:off x="-2760436" y="318497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8"/>
          <p:cNvSpPr/>
          <p:nvPr userDrawn="1"/>
        </p:nvSpPr>
        <p:spPr>
          <a:xfrm>
            <a:off x="1776889" y="3936858"/>
            <a:ext cx="10440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44032 w 4265613"/>
              <a:gd name="connsiteY0" fmla="*/ 2739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44032 w 4265613"/>
              <a:gd name="connsiteY4" fmla="*/ 2739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44032" y="2739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44032" y="27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/>
          <p:cNvSpPr/>
          <p:nvPr userDrawn="1"/>
        </p:nvSpPr>
        <p:spPr>
          <a:xfrm rot="21336724">
            <a:off x="-2629899" y="3373571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3775" y="2936009"/>
            <a:ext cx="9667875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3122" y="98525"/>
            <a:ext cx="9753600" cy="59093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입력</a:t>
            </a:r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3528275" y="-114300"/>
            <a:ext cx="14977325" cy="5520872"/>
            <a:chOff x="-2760436" y="3184978"/>
            <a:chExt cx="14977325" cy="5520872"/>
          </a:xfrm>
        </p:grpSpPr>
        <p:sp>
          <p:nvSpPr>
            <p:cNvPr id="9" name="막힌 원호 8"/>
            <p:cNvSpPr/>
            <p:nvPr userDrawn="1"/>
          </p:nvSpPr>
          <p:spPr>
            <a:xfrm>
              <a:off x="-2760436" y="3184978"/>
              <a:ext cx="5520872" cy="5520872"/>
            </a:xfrm>
            <a:prstGeom prst="blockArc">
              <a:avLst>
                <a:gd name="adj1" fmla="val 13656860"/>
                <a:gd name="adj2" fmla="val 18792685"/>
                <a:gd name="adj3" fmla="val 29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8"/>
            <p:cNvSpPr/>
            <p:nvPr userDrawn="1"/>
          </p:nvSpPr>
          <p:spPr>
            <a:xfrm>
              <a:off x="1776889" y="3936858"/>
              <a:ext cx="10440000" cy="121419"/>
            </a:xfrm>
            <a:custGeom>
              <a:avLst/>
              <a:gdLst>
                <a:gd name="connsiteX0" fmla="*/ 0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0 w 4184650"/>
                <a:gd name="connsiteY4" fmla="*/ 0 h 139700"/>
                <a:gd name="connsiteX0" fmla="*/ 4762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4762 w 4184650"/>
                <a:gd name="connsiteY4" fmla="*/ 0 h 139700"/>
                <a:gd name="connsiteX0" fmla="*/ 85725 w 4265613"/>
                <a:gd name="connsiteY0" fmla="*/ 0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85725 w 4265613"/>
                <a:gd name="connsiteY4" fmla="*/ 0 h 139700"/>
                <a:gd name="connsiteX0" fmla="*/ 44032 w 4265613"/>
                <a:gd name="connsiteY0" fmla="*/ 2739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44032 w 4265613"/>
                <a:gd name="connsiteY4" fmla="*/ 2739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613" h="139700">
                  <a:moveTo>
                    <a:pt x="44032" y="2739"/>
                  </a:moveTo>
                  <a:lnTo>
                    <a:pt x="4265613" y="0"/>
                  </a:lnTo>
                  <a:lnTo>
                    <a:pt x="4265613" y="139700"/>
                  </a:lnTo>
                  <a:lnTo>
                    <a:pt x="0" y="134937"/>
                  </a:lnTo>
                  <a:lnTo>
                    <a:pt x="44032" y="2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막힌 원호 11"/>
          <p:cNvSpPr/>
          <p:nvPr userDrawn="1"/>
        </p:nvSpPr>
        <p:spPr>
          <a:xfrm rot="21336724">
            <a:off x="-3411989" y="128510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2021-01-16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11"/>
          <p:cNvSpPr>
            <a:spLocks noGrp="1"/>
          </p:cNvSpPr>
          <p:nvPr>
            <p:ph type="ctrTitle"/>
          </p:nvPr>
        </p:nvSpPr>
        <p:spPr>
          <a:xfrm>
            <a:off x="6299965" y="3058262"/>
            <a:ext cx="5204026" cy="553998"/>
          </a:xfrm>
        </p:spPr>
        <p:txBody>
          <a:bodyPr/>
          <a:lstStyle/>
          <a:p>
            <a:pPr algn="r"/>
            <a:r>
              <a:rPr lang="ko-KR" altLang="en-US" sz="3000" dirty="0" smtClean="0"/>
              <a:t>합성의 </a:t>
            </a:r>
            <a:r>
              <a:rPr lang="ko-KR" altLang="en-US" sz="3000" dirty="0"/>
              <a:t>기본</a:t>
            </a:r>
            <a:r>
              <a:rPr lang="en-US" altLang="ko-KR" sz="3000" dirty="0"/>
              <a:t>,</a:t>
            </a:r>
            <a:r>
              <a:rPr lang="ko-KR" altLang="en-US" sz="3000" dirty="0"/>
              <a:t> 레이어와 채널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>
          <a:xfrm>
            <a:off x="3683000" y="2411931"/>
            <a:ext cx="8113091" cy="646331"/>
          </a:xfrm>
        </p:spPr>
        <p:txBody>
          <a:bodyPr/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일러스트레이터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11"/>
          <p:cNvSpPr txBox="1">
            <a:spLocks/>
          </p:cNvSpPr>
          <p:nvPr/>
        </p:nvSpPr>
        <p:spPr>
          <a:xfrm>
            <a:off x="6592065" y="6026629"/>
            <a:ext cx="5204026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문서는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 서체로 작성되었습니다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서체가 없는 경우 글꼴 누락이 있을 수 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21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20C569-6F11-4537-B097-850C672E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173" y="1113496"/>
            <a:ext cx="6419727" cy="5268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9584AE3-57DF-45F3-8A3A-1918EBF1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543" y="1113496"/>
            <a:ext cx="1927810" cy="38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65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889D144-B300-4BD0-B584-2E23F927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12" y="1781773"/>
            <a:ext cx="6877654" cy="2010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094199-E177-4E1B-8065-634180CE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15" y="1502640"/>
            <a:ext cx="1927810" cy="38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1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692499" y="569743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75DA03B-7269-4C83-9021-56FE2558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99" y="1542363"/>
            <a:ext cx="6807001" cy="371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736211" y="553380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BA0FE85-4045-4C28-BB26-F12BDD7E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11" y="1518488"/>
            <a:ext cx="6719577" cy="36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95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640194" y="5668562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43C5F7-0A68-46E8-8FE4-5040660D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94" y="1485527"/>
            <a:ext cx="6911612" cy="37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3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692499" y="569743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E997BA-2A56-4D32-BA36-13AECD58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00" y="1331738"/>
            <a:ext cx="6774399" cy="40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5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692499" y="569743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7DC49B4-4B41-415E-A21E-C2D234AD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99" y="1351100"/>
            <a:ext cx="7213501" cy="39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9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3020574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43A7B78-E374-4DAA-ABE8-A1C52350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74" y="833939"/>
            <a:ext cx="6266835" cy="54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5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600871" y="569743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78C029-D818-4401-AE41-17CB0E74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71" y="1492525"/>
            <a:ext cx="6990258" cy="37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96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9CD7F73-3E40-45B8-91BD-615EE93C4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41" y="1358981"/>
            <a:ext cx="7612517" cy="36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8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37064" y="36639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01. </a:t>
            </a:r>
            <a:r>
              <a:rPr lang="ko-KR" altLang="ko-KR" sz="2600" b="1" dirty="0">
                <a:solidFill>
                  <a:schemeClr val="accent2"/>
                </a:solidFill>
              </a:rPr>
              <a:t>레이어의 모든 것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레이어 기초 이해하기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레이어 이해하기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활용하기</a:t>
            </a:r>
          </a:p>
          <a:p>
            <a:r>
              <a:rPr lang="ko-KR" altLang="ko-KR" sz="2400" dirty="0"/>
              <a:t>레이어를 자유자재로 사용하고 관리하기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선택하고 이름 바꾸기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새 레이어 만들고 레이어 그룹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복사하고 삭제하기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순서 바꾸기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[Background] </a:t>
            </a:r>
            <a:r>
              <a:rPr lang="ko-KR" altLang="ko-KR" sz="2400" dirty="0"/>
              <a:t>레이어를 일반 레이어로 전환하기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합치기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숨기기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41786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CDFEBB0-7585-4895-8337-780BE8DB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28" y="1437601"/>
            <a:ext cx="7446899" cy="43363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D79B041-0673-4278-B045-78E54FC0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88" y="1360599"/>
            <a:ext cx="2561350" cy="29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87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A8969FC-F28F-4F31-8B30-62D8CEA4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924" y="842980"/>
            <a:ext cx="6282151" cy="59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86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C465587-28A3-43CF-8CF4-FACBBD50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989" y="1797033"/>
            <a:ext cx="6470200" cy="3263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DDC0A3-9967-4F91-9490-FB1F2839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1" y="867576"/>
            <a:ext cx="3764607" cy="5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0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548EFF4-58BA-4C5F-872E-EA22F4CF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830456"/>
            <a:ext cx="6070599" cy="60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0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C89DD7-4000-4756-989D-290BB777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334" y="920255"/>
            <a:ext cx="7205525" cy="8796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49F9EDF-23A7-4C89-8B82-9E688242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46" y="2006706"/>
            <a:ext cx="2659122" cy="23392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F00326E-CB33-4FAF-B415-D973FFA5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38" y="2006706"/>
            <a:ext cx="2669118" cy="2339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50F1E90-F522-4052-96C6-2A36FDFBE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00" y="1996709"/>
            <a:ext cx="2669118" cy="234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C782237-EE00-4B55-8A3C-3F15AC62E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46" y="4467264"/>
            <a:ext cx="2659122" cy="23404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0E4D87B-822E-468B-AF24-241E6F538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41" y="4467264"/>
            <a:ext cx="2679115" cy="23392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C9C4BAB-A803-470E-A449-D6CC77728A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529" y="4467264"/>
            <a:ext cx="2669118" cy="23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56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A4F400E-935C-476B-B76A-2559D5E4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50" y="951537"/>
            <a:ext cx="2362422" cy="232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CCB2DC4-4C90-4433-A9BA-E5A82FD7D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8" y="1559270"/>
            <a:ext cx="2552381" cy="13809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63E3C60-7A44-4190-86C0-6FE1FE3E3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478" y="1559270"/>
            <a:ext cx="2561905" cy="1390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1E64D65-1F14-4901-A8BE-213B455F9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992" y="1559270"/>
            <a:ext cx="2523809" cy="16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6A62BF1-929E-40B3-A213-B63C8C518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410" y="1559270"/>
            <a:ext cx="2514286" cy="16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C98D4F8-D7BC-4304-A276-99A01C7A6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12" y="3917779"/>
            <a:ext cx="2542857" cy="13904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1F51158-A28A-4E77-8721-92EE18F2B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478" y="3939659"/>
            <a:ext cx="2552381" cy="1390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9EEFEEF-290F-4E31-A96D-536C70EB13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3992" y="3913017"/>
            <a:ext cx="2552381" cy="14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E82F990-2CB4-49E4-9C0E-34F6F8EEEF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9506" y="3917779"/>
            <a:ext cx="2552381" cy="1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7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A4F400E-935C-476B-B76A-2559D5E4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50" y="951537"/>
            <a:ext cx="2362422" cy="2323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74726D-6457-4310-9C90-6FCC9D48F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2" y="1559270"/>
            <a:ext cx="2552381" cy="14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31C23FE-CD2A-40E4-9972-E745DD33E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645" y="1559270"/>
            <a:ext cx="2552381" cy="14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9FA866F-538C-4CBE-9EB2-CD08F7991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278" y="1559270"/>
            <a:ext cx="2542857" cy="16285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13346AB-9F37-4F35-B0F9-8DBBF83EA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3387" y="1559270"/>
            <a:ext cx="2542857" cy="1638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7BA2898-41CC-4311-AC8A-E0A935C16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12" y="3898731"/>
            <a:ext cx="2542857" cy="14190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EA235662-002B-4360-91A1-C64A9545B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5645" y="3870158"/>
            <a:ext cx="2533333" cy="14285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C24CC104-C5FD-4842-9365-68BEB7DC10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3992" y="3867912"/>
            <a:ext cx="2533333" cy="1428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8E66DB7-FC85-4526-8807-CBE09895C2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2339" y="3867911"/>
            <a:ext cx="2533333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30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A4F400E-935C-476B-B76A-2559D5E4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50" y="951537"/>
            <a:ext cx="2362422" cy="232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6EC97C4-3027-462C-9B93-BABAC74C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1" y="1559270"/>
            <a:ext cx="2542857" cy="14285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5EC6DB7-BBE0-44E8-BF91-EAAE0328D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645" y="1559270"/>
            <a:ext cx="2533333" cy="14285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1D7734D-F3DF-48FD-BD7E-F6D919BD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991" y="1571302"/>
            <a:ext cx="2533333" cy="14285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9F8902B-50C7-4037-B2C6-948F05C00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101" y="1559270"/>
            <a:ext cx="2533333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73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3044249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5233654-A710-4F5A-8A7D-5CA2AFFE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49" y="856272"/>
            <a:ext cx="6103501" cy="51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3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897143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1B8CA75-B503-4374-A2E9-8737F3DF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43" y="892137"/>
            <a:ext cx="6397713" cy="51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1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37064" y="36639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400" dirty="0"/>
              <a:t>[Layers] </a:t>
            </a:r>
            <a:r>
              <a:rPr lang="ko-KR" altLang="ko-KR" sz="2400" dirty="0"/>
              <a:t>패널</a:t>
            </a:r>
          </a:p>
          <a:p>
            <a:r>
              <a:rPr lang="en-US" altLang="ko-KR" sz="2400" dirty="0"/>
              <a:t>[Layers] </a:t>
            </a:r>
            <a:r>
              <a:rPr lang="ko-KR" altLang="ko-KR" sz="2400" dirty="0"/>
              <a:t>패널 팝업 메뉴</a:t>
            </a:r>
          </a:p>
          <a:p>
            <a:r>
              <a:rPr lang="ko-KR" altLang="ko-KR" sz="2400" dirty="0"/>
              <a:t>레이어 </a:t>
            </a:r>
            <a:r>
              <a:rPr lang="ko-KR" altLang="ko-KR" sz="2400" dirty="0" err="1"/>
              <a:t>블렌딩</a:t>
            </a:r>
            <a:r>
              <a:rPr lang="ko-KR" altLang="ko-KR" sz="2400" dirty="0"/>
              <a:t> 모드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흰색을 투명하게 하는</a:t>
            </a:r>
            <a:r>
              <a:rPr lang="en-US" altLang="ko-KR" sz="2400" dirty="0"/>
              <a:t> Multiply </a:t>
            </a:r>
            <a:r>
              <a:rPr lang="ko-KR" altLang="ko-KR" sz="2400" dirty="0"/>
              <a:t>모드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검은색을 투명하게 하는</a:t>
            </a:r>
            <a:r>
              <a:rPr lang="en-US" altLang="ko-KR" sz="2400" dirty="0"/>
              <a:t> Screen </a:t>
            </a:r>
            <a:r>
              <a:rPr lang="ko-KR" altLang="ko-KR" sz="2400" dirty="0"/>
              <a:t>모드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이미지 선명도를 높이는</a:t>
            </a:r>
            <a:r>
              <a:rPr lang="en-US" altLang="ko-KR" sz="2400" dirty="0"/>
              <a:t> Overlay </a:t>
            </a:r>
            <a:r>
              <a:rPr lang="ko-KR" altLang="ko-KR" sz="2400" dirty="0"/>
              <a:t>모드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빛을 더 강하게 표현하는</a:t>
            </a:r>
            <a:r>
              <a:rPr lang="en-US" altLang="ko-KR" sz="2400" dirty="0"/>
              <a:t> Color Dodge </a:t>
            </a:r>
            <a:r>
              <a:rPr lang="ko-KR" altLang="ko-KR" sz="2400" dirty="0"/>
              <a:t>모드</a:t>
            </a:r>
          </a:p>
          <a:p>
            <a:r>
              <a:rPr lang="ko-KR" altLang="ko-KR" sz="2400" dirty="0"/>
              <a:t>레이어 스타일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스타일 자유자재로 활용하기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69700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3072902" y="6442356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F91CC27-1745-461D-8726-B1C1ABA2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02" y="937656"/>
            <a:ext cx="6046195" cy="51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1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864617" y="5807254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241CB0D-9EE7-405D-8B6A-848CFD38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617" y="1304267"/>
            <a:ext cx="6462766" cy="40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95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4EBA451-5642-42E4-940D-C8F35B56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26" y="1596262"/>
            <a:ext cx="7425748" cy="27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38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969481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78F71AB-DE9C-42FB-89B0-A6D8B0E9B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48" y="1028548"/>
            <a:ext cx="6912765" cy="10862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1AAF985-DE7D-432F-B8CD-4C7F09D6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481" y="2106924"/>
            <a:ext cx="6415151" cy="41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77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8350C47-57CB-49B6-A3D2-EBF6A42D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22" y="1259272"/>
            <a:ext cx="2304911" cy="2019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96FB98F-0A85-43B9-B73C-F25AB96E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36" y="1828309"/>
            <a:ext cx="2523809" cy="1085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0C0ECBA-ACB7-4E93-B6BD-2080AC35B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764" y="1828309"/>
            <a:ext cx="2533333" cy="1085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0430937-1AA7-40DB-BBA6-730B1424F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614" y="1828309"/>
            <a:ext cx="2533333" cy="1085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2381AE2-50F8-4048-A427-1ED6EA228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464" y="1828309"/>
            <a:ext cx="2533333" cy="10857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9380DD7-47CC-4255-AC0E-AE1AE368A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12" y="3281083"/>
            <a:ext cx="2533333" cy="10857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B5795AE-71C9-4978-BE9A-042B34FED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331" y="3336896"/>
            <a:ext cx="2533333" cy="10857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4D470FB-AE13-4BF9-8F61-1A9ECC67A6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1613" y="3324432"/>
            <a:ext cx="2533333" cy="10857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2A6356B-A806-410F-9A5E-C42565422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8988" y="3324432"/>
            <a:ext cx="2523809" cy="10857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2EA313A-8045-4CA8-9820-DB6F5E22DB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959" y="4733857"/>
            <a:ext cx="2514286" cy="10857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DF0DF42-3A95-4CC4-A7C6-8645145E47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3763" y="4733857"/>
            <a:ext cx="2514286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51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5D65BE-4E88-4C3D-93B9-05BFC2BF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08" y="1590839"/>
            <a:ext cx="7854184" cy="268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67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3A6BCC9-B3E8-4491-9680-82DCBCB9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21" y="915682"/>
            <a:ext cx="9449321" cy="56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1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3139216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EA23547-EED4-4D4B-BD4A-5D6D2DB05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216" y="775924"/>
            <a:ext cx="6627191" cy="61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55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0B88C20-82EB-42E5-956F-8EF482A1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86" y="897520"/>
            <a:ext cx="7790122" cy="58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01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88608E-2E5C-4482-9273-F6A257F5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78" y="868748"/>
            <a:ext cx="9219244" cy="578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8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37064" y="36639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ko-KR" sz="2400" dirty="0"/>
              <a:t>레이어 마스크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레이어 마스크 적용하기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 err="1"/>
              <a:t>클리핑</a:t>
            </a:r>
            <a:r>
              <a:rPr lang="ko-KR" altLang="ko-KR" sz="2400" dirty="0"/>
              <a:t> 마스크 적용하기</a:t>
            </a:r>
          </a:p>
          <a:p>
            <a:r>
              <a:rPr lang="ko-KR" altLang="ko-KR" sz="2400" dirty="0"/>
              <a:t>조정 레이어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조정 레이어 활용하기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조정 레이어 다루기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r>
              <a:rPr lang="ko-KR" altLang="ko-KR" sz="2400" dirty="0"/>
              <a:t>스마트 오브젝트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스마트 오브젝트 활용하기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스마트 오브젝트 다루기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22558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9B7B12-C81B-452E-9C77-417DCE04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51" y="845147"/>
            <a:ext cx="8814943" cy="17091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7C146C5-CC70-48BD-B27E-17DA1712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24" y="2650016"/>
            <a:ext cx="8011996" cy="41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12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FCF6AC3-AE32-49E7-AE05-E19C23A5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589475"/>
            <a:ext cx="9702857" cy="41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21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609739" y="6092449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1A5D4DD-8442-43B9-A5F9-0C87FFF1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39" y="1275696"/>
            <a:ext cx="6972522" cy="44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91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채널 기초 이해하기</a:t>
            </a:r>
          </a:p>
        </p:txBody>
      </p:sp>
    </p:spTree>
    <p:extLst>
      <p:ext uri="{BB962C8B-B14F-4D97-AF65-F5344CB8AC3E}">
        <p14:creationId xmlns:p14="http://schemas.microsoft.com/office/powerpoint/2010/main" val="313832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E809CA7-32C7-45A5-9A1A-4A79849EC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267166"/>
            <a:ext cx="10248046" cy="42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98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40A9D9-2947-4584-AE27-1D2BD0D5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5" y="1243672"/>
            <a:ext cx="7438874" cy="38124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651F8FF-1E40-4AED-929D-EE9F5CB9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841" y="1617332"/>
            <a:ext cx="2589363" cy="21172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7B9A928-2EDB-4C3B-9841-382773A8F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841" y="3977660"/>
            <a:ext cx="2589364" cy="21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94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688597" y="6253814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EF7B663-B4EE-4597-B0BF-82A64C62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840" y="1010264"/>
            <a:ext cx="6956320" cy="1096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D11E615-F7B1-45F0-A899-D659F649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597" y="2106707"/>
            <a:ext cx="5748301" cy="368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01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658224" y="599383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752FF19-3E46-4E29-97D2-9F09352E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97" y="906180"/>
            <a:ext cx="9486143" cy="1474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7C7739-1684-46CF-BA57-CDDE1BE0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71" y="2092113"/>
            <a:ext cx="8653037" cy="45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66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채널의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841308" y="5264358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2288CD-1CB3-4794-B855-1359D632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60" y="1024805"/>
            <a:ext cx="10698296" cy="16371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0EDB9BC-262F-4377-95A4-D6E053E5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92" y="2226814"/>
            <a:ext cx="9892070" cy="37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4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20029" y="2038351"/>
            <a:ext cx="78826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02. </a:t>
            </a:r>
            <a:r>
              <a:rPr lang="ko-KR" altLang="ko-KR" sz="2600" b="1" dirty="0">
                <a:solidFill>
                  <a:schemeClr val="accent2"/>
                </a:solidFill>
              </a:rPr>
              <a:t>채널의 모든 것</a:t>
            </a:r>
            <a:r>
              <a:rPr lang="en-US" altLang="ko-KR" sz="2600" b="1" dirty="0">
                <a:solidFill>
                  <a:schemeClr val="accent2"/>
                </a:solidFill>
              </a:rPr>
              <a:t> : </a:t>
            </a:r>
            <a:r>
              <a:rPr lang="ko-KR" altLang="ko-KR" sz="2600" b="1" dirty="0">
                <a:solidFill>
                  <a:schemeClr val="accent2"/>
                </a:solidFill>
              </a:rPr>
              <a:t>채널 기초 이해하기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채널의 중요한 역할</a:t>
            </a:r>
          </a:p>
          <a:p>
            <a:r>
              <a:rPr lang="en-US" altLang="ko-KR" sz="2400" dirty="0"/>
              <a:t>[Channels] </a:t>
            </a:r>
            <a:r>
              <a:rPr lang="ko-KR" altLang="ko-KR" sz="2400" dirty="0"/>
              <a:t>패널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색상 채널을 이용하여 </a:t>
            </a:r>
            <a:r>
              <a:rPr lang="ko-KR" altLang="ko-KR" sz="2400" dirty="0" err="1"/>
              <a:t>채널별</a:t>
            </a:r>
            <a:r>
              <a:rPr lang="ko-KR" altLang="ko-KR" sz="2400" dirty="0"/>
              <a:t>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컬러 모드 변경하고 채널 확인하기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알파 채널을 이용하여 사진 일부만 흑백으로 만들기</a:t>
            </a:r>
          </a:p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5162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레이어의 모든 것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레이어 기초 이해하기</a:t>
            </a:r>
          </a:p>
        </p:txBody>
      </p:sp>
    </p:spTree>
    <p:extLst>
      <p:ext uri="{BB962C8B-B14F-4D97-AF65-F5344CB8AC3E}">
        <p14:creationId xmlns:p14="http://schemas.microsoft.com/office/powerpoint/2010/main" val="363865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9E15671-9312-4BD5-B109-7E8194B7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236" y="885014"/>
            <a:ext cx="6903528" cy="5358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AF9CF-3A80-41EA-B4E9-B1851E1B8647}"/>
              </a:ext>
            </a:extLst>
          </p:cNvPr>
          <p:cNvSpPr txBox="1"/>
          <p:nvPr/>
        </p:nvSpPr>
        <p:spPr>
          <a:xfrm>
            <a:off x="2644236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24178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84B81C-515E-48AA-B480-E9963C97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635" y="1971545"/>
            <a:ext cx="7148730" cy="26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레이어의 모든 것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AC9494-CE29-4040-83E5-0705442A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051" y="843285"/>
            <a:ext cx="6259898" cy="59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0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20840</TotalTime>
  <Words>576</Words>
  <Application>Microsoft Office PowerPoint</Application>
  <PresentationFormat>와이드스크린</PresentationFormat>
  <Paragraphs>106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나눔고딕</vt:lpstr>
      <vt:lpstr>나눔고딕 ExtraBold</vt:lpstr>
      <vt:lpstr>다음_Regular</vt:lpstr>
      <vt:lpstr>맑은 고딕</vt:lpstr>
      <vt:lpstr>Arial</vt:lpstr>
      <vt:lpstr>Office 테마</vt:lpstr>
      <vt:lpstr>합성의 기본, 레이어와 채널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LESSON 01 레이어의 모든 것</vt:lpstr>
      <vt:lpstr>PowerPoint 프레젠테이션</vt:lpstr>
      <vt:lpstr>LESSON 02 채널의 모든 것</vt:lpstr>
      <vt:lpstr>LESSON 02 채널의 모든 것</vt:lpstr>
      <vt:lpstr>LESSON 02 채널의 모든 것</vt:lpstr>
      <vt:lpstr>LESSON 02 채널의 모든 것</vt:lpstr>
      <vt:lpstr>LESSON 02 채널의 모든 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USER</cp:lastModifiedBy>
  <cp:revision>1176</cp:revision>
  <dcterms:created xsi:type="dcterms:W3CDTF">2012-11-28T05:21:39Z</dcterms:created>
  <dcterms:modified xsi:type="dcterms:W3CDTF">2021-01-16T07:20:42Z</dcterms:modified>
</cp:coreProperties>
</file>